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3" r:id="rId1"/>
  </p:sldMasterIdLst>
  <p:notesMasterIdLst>
    <p:notesMasterId r:id="rId30"/>
  </p:notesMasterIdLst>
  <p:sldIdLst>
    <p:sldId id="271" r:id="rId2"/>
    <p:sldId id="277" r:id="rId3"/>
    <p:sldId id="2147479250" r:id="rId4"/>
    <p:sldId id="2147479253" r:id="rId5"/>
    <p:sldId id="2147480216" r:id="rId6"/>
    <p:sldId id="2147480212" r:id="rId7"/>
    <p:sldId id="2147479255" r:id="rId8"/>
    <p:sldId id="2147480211" r:id="rId9"/>
    <p:sldId id="2147480229" r:id="rId10"/>
    <p:sldId id="2147480230" r:id="rId11"/>
    <p:sldId id="2147480226" r:id="rId12"/>
    <p:sldId id="2147480231" r:id="rId13"/>
    <p:sldId id="2147480232" r:id="rId14"/>
    <p:sldId id="2147480233" r:id="rId15"/>
    <p:sldId id="2147480235" r:id="rId16"/>
    <p:sldId id="2147480234" r:id="rId17"/>
    <p:sldId id="2147480236" r:id="rId18"/>
    <p:sldId id="2147480213" r:id="rId19"/>
    <p:sldId id="2147480221" r:id="rId20"/>
    <p:sldId id="2147480222" r:id="rId21"/>
    <p:sldId id="2147480223" r:id="rId22"/>
    <p:sldId id="2147480214" r:id="rId23"/>
    <p:sldId id="2147480217" r:id="rId24"/>
    <p:sldId id="2147480218" r:id="rId25"/>
    <p:sldId id="2147480215" r:id="rId26"/>
    <p:sldId id="2147480219" r:id="rId27"/>
    <p:sldId id="2147480224" r:id="rId28"/>
    <p:sldId id="214748022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167D0-083D-4787-9875-29CF973CEA4E}" v="75" dt="2023-08-23T04:47:04.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24" autoAdjust="0"/>
    <p:restoredTop sz="75347" autoAdjust="0"/>
  </p:normalViewPr>
  <p:slideViewPr>
    <p:cSldViewPr snapToGrid="0">
      <p:cViewPr varScale="1">
        <p:scale>
          <a:sx n="101" d="100"/>
          <a:sy n="101" d="100"/>
        </p:scale>
        <p:origin x="1398" y="102"/>
      </p:cViewPr>
      <p:guideLst/>
    </p:cSldViewPr>
  </p:slideViewPr>
  <p:outlineViewPr>
    <p:cViewPr>
      <p:scale>
        <a:sx n="33" d="100"/>
        <a:sy n="33" d="100"/>
      </p:scale>
      <p:origin x="0" y="-953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C50B2-99CF-436A-A1F1-4D6D0B76073B}" type="datetimeFigureOut">
              <a:rPr lang="en-IN" smtClean="0"/>
              <a:t>24-08-2023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0D53C-2355-4A64-BFDD-7EA69816FAC7}" type="slidenum">
              <a:rPr lang="en-IN" smtClean="0"/>
              <a:t>‹#›</a:t>
            </a:fld>
            <a:endParaRPr lang="en-IN"/>
          </a:p>
        </p:txBody>
      </p:sp>
    </p:spTree>
    <p:extLst>
      <p:ext uri="{BB962C8B-B14F-4D97-AF65-F5344CB8AC3E}">
        <p14:creationId xmlns:p14="http://schemas.microsoft.com/office/powerpoint/2010/main" val="87537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Session 1 of the Information Assistant adoption workshop brought to you by the Microsoft Worldwide Public Sector Industry Solutions team. </a:t>
            </a:r>
          </a:p>
        </p:txBody>
      </p:sp>
      <p:sp>
        <p:nvSpPr>
          <p:cNvPr id="4" name="Slide Number Placeholder 3"/>
          <p:cNvSpPr>
            <a:spLocks noGrp="1"/>
          </p:cNvSpPr>
          <p:nvPr>
            <p:ph type="sldNum" sz="quarter" idx="5"/>
          </p:nvPr>
        </p:nvSpPr>
        <p:spPr/>
        <p:txBody>
          <a:bodyPr/>
          <a:lstStyle/>
          <a:p>
            <a:fld id="{C1E0D53C-2355-4A64-BFDD-7EA69816FAC7}" type="slidenum">
              <a:rPr lang="en-IN" smtClean="0"/>
              <a:t>1</a:t>
            </a:fld>
            <a:endParaRPr lang="en-IN"/>
          </a:p>
        </p:txBody>
      </p:sp>
    </p:spTree>
    <p:extLst>
      <p:ext uri="{BB962C8B-B14F-4D97-AF65-F5344CB8AC3E}">
        <p14:creationId xmlns:p14="http://schemas.microsoft.com/office/powerpoint/2010/main" val="2999976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accelerator is fully deployed in the Azure cloud, and is composed of two main components:</a:t>
            </a:r>
          </a:p>
          <a:p>
            <a:endParaRPr lang="en-US" dirty="0"/>
          </a:p>
          <a:p>
            <a:r>
              <a:rPr lang="en-US" dirty="0"/>
              <a:t>The first key component is the main webapp. This is the interface which end users interact to use the accelerator, as well as upload data into the system. The webapp itself also makes calls out to the Azure OpenAI service to leverage the power of the Large Language Model GPT.</a:t>
            </a:r>
          </a:p>
          <a:p>
            <a:endParaRPr lang="en-US" dirty="0"/>
          </a:p>
          <a:p>
            <a:r>
              <a:rPr lang="en-US" dirty="0"/>
              <a:t>The second key component is the Azure Cognitive Search engine and the associated data storage and processing which prepare the data for search. This system takes input documents and breaks them into logical chunks which the Azure OpenAI service can understand. This system is key for organizing, storing and retrieving the content which the system is operating on. </a:t>
            </a:r>
          </a:p>
        </p:txBody>
      </p:sp>
      <p:sp>
        <p:nvSpPr>
          <p:cNvPr id="4" name="Slide Number Placeholder 3"/>
          <p:cNvSpPr>
            <a:spLocks noGrp="1"/>
          </p:cNvSpPr>
          <p:nvPr>
            <p:ph type="sldNum" sz="quarter" idx="5"/>
          </p:nvPr>
        </p:nvSpPr>
        <p:spPr/>
        <p:txBody>
          <a:bodyPr/>
          <a:lstStyle/>
          <a:p>
            <a:fld id="{C1E0D53C-2355-4A64-BFDD-7EA69816FAC7}" type="slidenum">
              <a:rPr lang="en-IN" smtClean="0"/>
              <a:t>10</a:t>
            </a:fld>
            <a:endParaRPr lang="en-IN"/>
          </a:p>
        </p:txBody>
      </p:sp>
    </p:spTree>
    <p:extLst>
      <p:ext uri="{BB962C8B-B14F-4D97-AF65-F5344CB8AC3E}">
        <p14:creationId xmlns:p14="http://schemas.microsoft.com/office/powerpoint/2010/main" val="22445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enable GPT to work over your private and domain-specific data, the data must be uploaded to the system. There are several connectors available to different data sources which may be enabled in the future, but at the initial release this accelerator allows the user to select and upload the Word, PDF and HTML documents of their choice to the system via the Webapp interface. </a:t>
            </a:r>
          </a:p>
        </p:txBody>
      </p:sp>
      <p:sp>
        <p:nvSpPr>
          <p:cNvPr id="4" name="Slide Number Placeholder 3"/>
          <p:cNvSpPr>
            <a:spLocks noGrp="1"/>
          </p:cNvSpPr>
          <p:nvPr>
            <p:ph type="sldNum" sz="quarter" idx="5"/>
          </p:nvPr>
        </p:nvSpPr>
        <p:spPr/>
        <p:txBody>
          <a:bodyPr/>
          <a:lstStyle/>
          <a:p>
            <a:fld id="{C1E0D53C-2355-4A64-BFDD-7EA69816FAC7}" type="slidenum">
              <a:rPr lang="en-IN" smtClean="0"/>
              <a:t>11</a:t>
            </a:fld>
            <a:endParaRPr lang="en-IN"/>
          </a:p>
        </p:txBody>
      </p:sp>
    </p:spTree>
    <p:extLst>
      <p:ext uri="{BB962C8B-B14F-4D97-AF65-F5344CB8AC3E}">
        <p14:creationId xmlns:p14="http://schemas.microsoft.com/office/powerpoint/2010/main" val="532516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Uploaded files are placed in blob storage and sent through Azure Functions to break the files into smaller chunks. For this process we use a number of AI-based technologies to understand the structure of the files and create meaningful chunks. Much of the work for this accelerator has gone into the chunking strategy to make the data meaningful. In particular we leverage Azure Form Recognizer/Document Intelligence to understand the structure of the document and ensure that chunks of data are parsed with related content. For example, if a page in the document is multi-column, ensuring that the content chunk includes the remainder of a paragraph in the next column, or next page. If the text is related to a diagram or table, keeping them together is key to enable GPT to process them in a meaningful way. </a:t>
            </a:r>
          </a:p>
        </p:txBody>
      </p:sp>
      <p:sp>
        <p:nvSpPr>
          <p:cNvPr id="4" name="Slide Number Placeholder 3"/>
          <p:cNvSpPr>
            <a:spLocks noGrp="1"/>
          </p:cNvSpPr>
          <p:nvPr>
            <p:ph type="sldNum" sz="quarter" idx="5"/>
          </p:nvPr>
        </p:nvSpPr>
        <p:spPr/>
        <p:txBody>
          <a:bodyPr/>
          <a:lstStyle/>
          <a:p>
            <a:fld id="{C1E0D53C-2355-4A64-BFDD-7EA69816FAC7}" type="slidenum">
              <a:rPr lang="en-IN" smtClean="0"/>
              <a:t>12</a:t>
            </a:fld>
            <a:endParaRPr lang="en-IN"/>
          </a:p>
        </p:txBody>
      </p:sp>
    </p:spTree>
    <p:extLst>
      <p:ext uri="{BB962C8B-B14F-4D97-AF65-F5344CB8AC3E}">
        <p14:creationId xmlns:p14="http://schemas.microsoft.com/office/powerpoint/2010/main" val="295506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document chunking is complete, the chunks and their metadata are stored in a Cognitive Search index. Cognitive search employs several tools to make the data more valuable and improve relevance of search results. Depending on the specific release, these technologies will change over time. At the time of this recording, we are mid-integration of Cognitive Search’s Vector Search capability, for example. </a:t>
            </a:r>
          </a:p>
        </p:txBody>
      </p:sp>
      <p:sp>
        <p:nvSpPr>
          <p:cNvPr id="4" name="Slide Number Placeholder 3"/>
          <p:cNvSpPr>
            <a:spLocks noGrp="1"/>
          </p:cNvSpPr>
          <p:nvPr>
            <p:ph type="sldNum" sz="quarter" idx="5"/>
          </p:nvPr>
        </p:nvSpPr>
        <p:spPr/>
        <p:txBody>
          <a:bodyPr/>
          <a:lstStyle/>
          <a:p>
            <a:fld id="{C1E0D53C-2355-4A64-BFDD-7EA69816FAC7}" type="slidenum">
              <a:rPr lang="en-IN" smtClean="0"/>
              <a:t>13</a:t>
            </a:fld>
            <a:endParaRPr lang="en-IN"/>
          </a:p>
        </p:txBody>
      </p:sp>
    </p:spTree>
    <p:extLst>
      <p:ext uri="{BB962C8B-B14F-4D97-AF65-F5344CB8AC3E}">
        <p14:creationId xmlns:p14="http://schemas.microsoft.com/office/powerpoint/2010/main" val="3816062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system to query private and domain-specific data stars with the end user engaging with the webapp console. The end user has the ability to configure the session – set personas, choose chunks to receive, and fine tune the GPT response – all impacting the Prompt to GPT. </a:t>
            </a:r>
          </a:p>
        </p:txBody>
      </p:sp>
      <p:sp>
        <p:nvSpPr>
          <p:cNvPr id="4" name="Slide Number Placeholder 3"/>
          <p:cNvSpPr>
            <a:spLocks noGrp="1"/>
          </p:cNvSpPr>
          <p:nvPr>
            <p:ph type="sldNum" sz="quarter" idx="5"/>
          </p:nvPr>
        </p:nvSpPr>
        <p:spPr/>
        <p:txBody>
          <a:bodyPr/>
          <a:lstStyle/>
          <a:p>
            <a:fld id="{C1E0D53C-2355-4A64-BFDD-7EA69816FAC7}" type="slidenum">
              <a:rPr lang="en-IN" smtClean="0"/>
              <a:t>14</a:t>
            </a:fld>
            <a:endParaRPr lang="en-IN"/>
          </a:p>
        </p:txBody>
      </p:sp>
    </p:spTree>
    <p:extLst>
      <p:ext uri="{BB962C8B-B14F-4D97-AF65-F5344CB8AC3E}">
        <p14:creationId xmlns:p14="http://schemas.microsoft.com/office/powerpoint/2010/main" val="3569970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 user’s query is sent first to Azure OpenAI service to be converted to the best possible search query. The LLM looks at the question and determines the context information to generate the query. On initial query, this may only e from the entered question, but on subsequent questions, it will take into consideration the history of the conversation to generate this query. </a:t>
            </a:r>
          </a:p>
        </p:txBody>
      </p:sp>
      <p:sp>
        <p:nvSpPr>
          <p:cNvPr id="4" name="Slide Number Placeholder 3"/>
          <p:cNvSpPr>
            <a:spLocks noGrp="1"/>
          </p:cNvSpPr>
          <p:nvPr>
            <p:ph type="sldNum" sz="quarter" idx="5"/>
          </p:nvPr>
        </p:nvSpPr>
        <p:spPr/>
        <p:txBody>
          <a:bodyPr/>
          <a:lstStyle/>
          <a:p>
            <a:fld id="{C1E0D53C-2355-4A64-BFDD-7EA69816FAC7}" type="slidenum">
              <a:rPr lang="en-IN" smtClean="0"/>
              <a:t>15</a:t>
            </a:fld>
            <a:endParaRPr lang="en-IN"/>
          </a:p>
        </p:txBody>
      </p:sp>
    </p:spTree>
    <p:extLst>
      <p:ext uri="{BB962C8B-B14F-4D97-AF65-F5344CB8AC3E}">
        <p14:creationId xmlns:p14="http://schemas.microsoft.com/office/powerpoint/2010/main" val="144889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query is generated, it is issued to the Cognitive Search system to retrieve the configured number of chunks. The number of chunks was configured in Step 1. The chunks are then returned back to the webapp. </a:t>
            </a:r>
          </a:p>
        </p:txBody>
      </p:sp>
      <p:sp>
        <p:nvSpPr>
          <p:cNvPr id="4" name="Slide Number Placeholder 3"/>
          <p:cNvSpPr>
            <a:spLocks noGrp="1"/>
          </p:cNvSpPr>
          <p:nvPr>
            <p:ph type="sldNum" sz="quarter" idx="5"/>
          </p:nvPr>
        </p:nvSpPr>
        <p:spPr/>
        <p:txBody>
          <a:bodyPr/>
          <a:lstStyle/>
          <a:p>
            <a:fld id="{C1E0D53C-2355-4A64-BFDD-7EA69816FAC7}" type="slidenum">
              <a:rPr lang="en-IN" smtClean="0"/>
              <a:t>16</a:t>
            </a:fld>
            <a:endParaRPr lang="en-IN"/>
          </a:p>
        </p:txBody>
      </p:sp>
    </p:spTree>
    <p:extLst>
      <p:ext uri="{BB962C8B-B14F-4D97-AF65-F5344CB8AC3E}">
        <p14:creationId xmlns:p14="http://schemas.microsoft.com/office/powerpoint/2010/main" val="1027201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chunks returned from Cognitive Search, the entire prompt, any chat history, and the chunk data are all sent to the OpenAI service. The service is instructed through an engineered prompt to use the data presented to answer the question asked by the end user. The prompt also instructs the system to not fabricate answers if the data presented to it does not include an answer to the question asked. If an answer is provided, the system is also directed to provide citations to the chunks of data that were used to answer the question – this allows the end user to verify the document and data use in the answer provided by the system. </a:t>
            </a:r>
          </a:p>
        </p:txBody>
      </p:sp>
      <p:sp>
        <p:nvSpPr>
          <p:cNvPr id="4" name="Slide Number Placeholder 3"/>
          <p:cNvSpPr>
            <a:spLocks noGrp="1"/>
          </p:cNvSpPr>
          <p:nvPr>
            <p:ph type="sldNum" sz="quarter" idx="5"/>
          </p:nvPr>
        </p:nvSpPr>
        <p:spPr/>
        <p:txBody>
          <a:bodyPr/>
          <a:lstStyle/>
          <a:p>
            <a:fld id="{C1E0D53C-2355-4A64-BFDD-7EA69816FAC7}" type="slidenum">
              <a:rPr lang="en-IN" smtClean="0"/>
              <a:t>17</a:t>
            </a:fld>
            <a:endParaRPr lang="en-IN"/>
          </a:p>
        </p:txBody>
      </p:sp>
    </p:spTree>
    <p:extLst>
      <p:ext uri="{BB962C8B-B14F-4D97-AF65-F5344CB8AC3E}">
        <p14:creationId xmlns:p14="http://schemas.microsoft.com/office/powerpoint/2010/main" val="103233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discuss how to engage with the accelerator community for common tasks such as raising issues, discussing topics, and contributing code. </a:t>
            </a:r>
          </a:p>
        </p:txBody>
      </p:sp>
      <p:sp>
        <p:nvSpPr>
          <p:cNvPr id="4" name="Slide Number Placeholder 3"/>
          <p:cNvSpPr>
            <a:spLocks noGrp="1"/>
          </p:cNvSpPr>
          <p:nvPr>
            <p:ph type="sldNum" sz="quarter" idx="5"/>
          </p:nvPr>
        </p:nvSpPr>
        <p:spPr/>
        <p:txBody>
          <a:bodyPr/>
          <a:lstStyle/>
          <a:p>
            <a:fld id="{C1E0D53C-2355-4A64-BFDD-7EA69816FAC7}" type="slidenum">
              <a:rPr lang="en-IN" smtClean="0"/>
              <a:t>18</a:t>
            </a:fld>
            <a:endParaRPr lang="en-IN"/>
          </a:p>
        </p:txBody>
      </p:sp>
    </p:spTree>
    <p:extLst>
      <p:ext uri="{BB962C8B-B14F-4D97-AF65-F5344CB8AC3E}">
        <p14:creationId xmlns:p14="http://schemas.microsoft.com/office/powerpoint/2010/main" val="3673374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rPr>
              <a:t>The Information Assistant accelerator community is hosted in a private GitHub repository </a:t>
            </a:r>
          </a:p>
          <a:p>
            <a:pPr rtl="0"/>
            <a:endParaRPr lang="en-US" dirty="0">
              <a:effectLst/>
            </a:endParaRPr>
          </a:p>
          <a:p>
            <a:pPr rtl="0"/>
            <a:r>
              <a:rPr lang="en-US" dirty="0">
                <a:effectLst/>
              </a:rPr>
              <a:t>This is where you’ll be able to access and contribute to the source code as well as find full documentation on the accelerator</a:t>
            </a:r>
          </a:p>
          <a:p>
            <a:pPr rtl="0"/>
            <a:endParaRPr lang="en-US" dirty="0">
              <a:effectLst/>
            </a:endParaRPr>
          </a:p>
          <a:p>
            <a:pPr rtl="0"/>
            <a:r>
              <a:rPr lang="en-US" dirty="0">
                <a:effectLst/>
              </a:rPr>
              <a:t>The best place to start is the README markdown file at the top level of the code repository. </a:t>
            </a:r>
          </a:p>
          <a:p>
            <a:pPr rtl="0"/>
            <a:endParaRPr lang="en-US" dirty="0">
              <a:effectLst/>
            </a:endParaRPr>
          </a:p>
          <a:p>
            <a:pPr rtl="0"/>
            <a:r>
              <a:rPr lang="en-US" dirty="0">
                <a:effectLst/>
              </a:rPr>
              <a:t>Also here, note the top level tabs for Issues and Discussions – these sections are your direct method for interacting with the community. Use the Issues tab to report non-security-related bugs and feature requests, and use the Discussions tab to discuss absolutely anything related to the accelerator. </a:t>
            </a:r>
          </a:p>
          <a:p>
            <a:pPr rtl="0"/>
            <a:endParaRPr lang="en-US" dirty="0">
              <a:effectLst/>
            </a:endParaRPr>
          </a:p>
          <a:p>
            <a:pPr rtl="0"/>
            <a:r>
              <a:rPr lang="en-US" dirty="0">
                <a:effectLst/>
              </a:rPr>
              <a:t>Once you have gone through that there are a few other locations in the repository where you can find more detailed documentation, which we will discuss next</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19</a:t>
            </a:fld>
            <a:endParaRPr lang="en-IN"/>
          </a:p>
        </p:txBody>
      </p:sp>
    </p:spTree>
    <p:extLst>
      <p:ext uri="{BB962C8B-B14F-4D97-AF65-F5344CB8AC3E}">
        <p14:creationId xmlns:p14="http://schemas.microsoft.com/office/powerpoint/2010/main" val="74621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Session, we will cover the following topic modules:</a:t>
            </a:r>
          </a:p>
          <a:p>
            <a:endParaRPr lang="en-IN" dirty="0"/>
          </a:p>
          <a:p>
            <a:r>
              <a:rPr lang="en-IN" dirty="0"/>
              <a:t>First, an overview of the Information Assistant Accelerator. </a:t>
            </a:r>
          </a:p>
          <a:p>
            <a:endParaRPr lang="en-IN" dirty="0"/>
          </a:p>
          <a:p>
            <a:r>
              <a:rPr lang="en-IN" dirty="0"/>
              <a:t>Next we will cover a review of the accelerator architecture</a:t>
            </a:r>
          </a:p>
          <a:p>
            <a:endParaRPr lang="en-IN" dirty="0"/>
          </a:p>
          <a:p>
            <a:r>
              <a:rPr lang="en-IN" dirty="0"/>
              <a:t>We will then discuss how to contribute and participate in the accelerator community hosted on GitHub</a:t>
            </a:r>
          </a:p>
          <a:p>
            <a:endParaRPr lang="en-IN" dirty="0"/>
          </a:p>
          <a:p>
            <a:r>
              <a:rPr lang="en-IN" dirty="0"/>
              <a:t>After those topics we will dive in to preparing your Azure and Deployment environments </a:t>
            </a:r>
          </a:p>
          <a:p>
            <a:endParaRPr lang="en-IN" dirty="0"/>
          </a:p>
          <a:p>
            <a:r>
              <a:rPr lang="en-IN" dirty="0"/>
              <a:t>And finally in this session we will discuss how to deploy the accelerator in your own Azure subscription.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E0D53C-2355-4A64-BFDD-7EA69816FAC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218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rPr>
              <a:t>Most of the accelerator’s detailed documentation is located in the docs directory. </a:t>
            </a:r>
          </a:p>
          <a:p>
            <a:pPr rtl="0"/>
            <a:endParaRPr lang="en-US" dirty="0">
              <a:effectLst/>
            </a:endParaRPr>
          </a:p>
          <a:p>
            <a:pPr rtl="0"/>
            <a:r>
              <a:rPr lang="en-US" dirty="0">
                <a:effectLst/>
              </a:rPr>
              <a:t>The documentation covers a wide array of topics from architecture and troubleshooting to transparency around the application of AI. </a:t>
            </a:r>
          </a:p>
          <a:p>
            <a:pPr rtl="0"/>
            <a:endParaRPr lang="en-US" dirty="0">
              <a:effectLst/>
            </a:endParaRPr>
          </a:p>
          <a:p>
            <a:pPr rtl="0"/>
            <a:r>
              <a:rPr lang="en-US" dirty="0">
                <a:effectLst/>
              </a:rPr>
              <a:t>Be sure and check out the features folder, specifically as it contains documentation on specific capabilities as well as coverage of unique usage of specific components.</a:t>
            </a:r>
          </a:p>
          <a:p>
            <a:pPr rtl="0"/>
            <a:endParaRPr lang="en-US" dirty="0">
              <a:effectLst/>
            </a:endParaRPr>
          </a:p>
          <a:p>
            <a:pPr rtl="0"/>
            <a:r>
              <a:rPr lang="en-US" dirty="0">
                <a:effectLst/>
              </a:rPr>
              <a:t>Documentation also exists alongside the source code to detail the design and usage of specific components. This is where you’ll find the most detailed information</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20</a:t>
            </a:fld>
            <a:endParaRPr lang="en-IN"/>
          </a:p>
        </p:txBody>
      </p:sp>
    </p:spTree>
    <p:extLst>
      <p:ext uri="{BB962C8B-B14F-4D97-AF65-F5344CB8AC3E}">
        <p14:creationId xmlns:p14="http://schemas.microsoft.com/office/powerpoint/2010/main" val="2195372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rPr>
              <a:t>Besides documentation, we encourage you to leverage the GitHub community features in order to learn more and become involved in the Information Assistant accelerator. </a:t>
            </a:r>
          </a:p>
          <a:p>
            <a:pPr rtl="0"/>
            <a:endParaRPr lang="en-US" dirty="0">
              <a:effectLst/>
            </a:endParaRPr>
          </a:p>
          <a:p>
            <a:pPr rtl="0"/>
            <a:r>
              <a:rPr lang="en-US" dirty="0">
                <a:effectLst/>
              </a:rPr>
              <a:t>You can join in on the discussion threads within the community, report bugs and feature requests, and learn about known issues. Should you resolve a bug or create a new feature, please submit a Pull Request to have the work considered for integration into the Main release. </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21</a:t>
            </a:fld>
            <a:endParaRPr lang="en-IN"/>
          </a:p>
        </p:txBody>
      </p:sp>
    </p:spTree>
    <p:extLst>
      <p:ext uri="{BB962C8B-B14F-4D97-AF65-F5344CB8AC3E}">
        <p14:creationId xmlns:p14="http://schemas.microsoft.com/office/powerpoint/2010/main" val="373431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will discuss the requirements that must be met to deploy this accelerator. </a:t>
            </a:r>
          </a:p>
        </p:txBody>
      </p:sp>
      <p:sp>
        <p:nvSpPr>
          <p:cNvPr id="4" name="Slide Number Placeholder 3"/>
          <p:cNvSpPr>
            <a:spLocks noGrp="1"/>
          </p:cNvSpPr>
          <p:nvPr>
            <p:ph type="sldNum" sz="quarter" idx="5"/>
          </p:nvPr>
        </p:nvSpPr>
        <p:spPr/>
        <p:txBody>
          <a:bodyPr/>
          <a:lstStyle/>
          <a:p>
            <a:fld id="{C1E0D53C-2355-4A64-BFDD-7EA69816FAC7}" type="slidenum">
              <a:rPr lang="en-IN" smtClean="0"/>
              <a:t>22</a:t>
            </a:fld>
            <a:endParaRPr lang="en-IN"/>
          </a:p>
        </p:txBody>
      </p:sp>
    </p:spTree>
    <p:extLst>
      <p:ext uri="{BB962C8B-B14F-4D97-AF65-F5344CB8AC3E}">
        <p14:creationId xmlns:p14="http://schemas.microsoft.com/office/powerpoint/2010/main" val="498366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First you must have an active Azure subscription. For this accelerator it</a:t>
            </a:r>
            <a:r>
              <a:rPr lang="en-US" b="0" i="0" dirty="0">
                <a:solidFill>
                  <a:srgbClr val="8B949E"/>
                </a:solidFill>
                <a:effectLst/>
                <a:latin typeface="-apple-system"/>
              </a:rPr>
              <a:t> must be a paid subscription (not a free trial). </a:t>
            </a:r>
          </a:p>
          <a:p>
            <a:pPr marL="384432" lvl="1" indent="-171450">
              <a:buFont typeface="Arial" panose="020B0604020202020204" pitchFamily="34" charset="0"/>
              <a:buChar char="•"/>
            </a:pPr>
            <a:r>
              <a:rPr lang="en-US" b="0" i="0" dirty="0">
                <a:solidFill>
                  <a:srgbClr val="8B949E"/>
                </a:solidFill>
                <a:effectLst/>
                <a:latin typeface="-apple-system"/>
              </a:rPr>
              <a:t>This is primarily due to the use of Azure Cognitive Services. While you can create a free tier of many of the Cognitive Services, you can only create one free Cognitive Service in an account. As the features of this accelerator use several Cognitive Services, a paid subscription is required</a:t>
            </a:r>
          </a:p>
          <a:p>
            <a:pPr marL="384432" lvl="1" indent="-171450">
              <a:buFont typeface="Arial" panose="020B0604020202020204" pitchFamily="34" charset="0"/>
              <a:buChar char="•"/>
            </a:pPr>
            <a:r>
              <a:rPr lang="en-GB" dirty="0"/>
              <a:t>Beyond the subscription the person performing the deployment will need administrative rights on the Azure Subscription: </a:t>
            </a:r>
          </a:p>
          <a:p>
            <a:pPr marL="499521" lvl="2" indent="-171450">
              <a:buFont typeface="Arial" panose="020B0604020202020204" pitchFamily="34" charset="0"/>
              <a:buChar char="•"/>
            </a:pPr>
            <a:r>
              <a:rPr lang="en-GB" dirty="0"/>
              <a:t>This is Required as some steps such as enabling an Azure Service Registration require higher permissions that Contributor.</a:t>
            </a:r>
          </a:p>
          <a:p>
            <a:pPr marL="171450" indent="-171450">
              <a:buFont typeface="Arial" panose="020B0604020202020204" pitchFamily="34" charset="0"/>
              <a:buChar char="•"/>
            </a:pPr>
            <a:r>
              <a:rPr lang="en-GB" dirty="0"/>
              <a:t>You will need to be approved to access Azure OpenAI services and models. Please use the provided links to set up each Azure subscription where this accelerator will be installed.</a:t>
            </a:r>
          </a:p>
          <a:p>
            <a:pPr marL="628650" lvl="1" indent="-171450">
              <a:buFont typeface="Arial" panose="020B0604020202020204" pitchFamily="34" charset="0"/>
              <a:buChar char="•"/>
            </a:pPr>
            <a:r>
              <a:rPr lang="en-GB" dirty="0"/>
              <a:t>Note that you can have multiple subscriptions with approved usage. This may be beneficial to you depending on your ability to access GPT-4 and advanced models. </a:t>
            </a:r>
          </a:p>
          <a:p>
            <a:pPr marL="628650" lvl="1" indent="-171450">
              <a:buFont typeface="Arial" panose="020B0604020202020204" pitchFamily="34" charset="0"/>
              <a:buChar char="•"/>
            </a:pPr>
            <a:r>
              <a:rPr lang="en-GB" dirty="0"/>
              <a:t>Also note that you must accept the terms and conditions of the Azure OpenAI service _before_ you can deploy this accelerator:</a:t>
            </a:r>
          </a:p>
          <a:p>
            <a:pPr algn="l">
              <a:buFont typeface="+mj-lt"/>
              <a:buAutoNum type="arabicPeriod"/>
            </a:pPr>
            <a:r>
              <a:rPr lang="en-US" b="0" i="0" dirty="0">
                <a:solidFill>
                  <a:srgbClr val="1F2328"/>
                </a:solidFill>
                <a:effectLst/>
                <a:latin typeface="-apple-system"/>
              </a:rPr>
              <a:t>In the Azure portal, navigate to the “Create a resource” page and search for “Cognitive Services”</a:t>
            </a:r>
          </a:p>
          <a:p>
            <a:pPr algn="l">
              <a:buFont typeface="+mj-lt"/>
              <a:buAutoNum type="arabicPeriod"/>
            </a:pPr>
            <a:r>
              <a:rPr lang="en-US" b="0" i="0" dirty="0">
                <a:solidFill>
                  <a:srgbClr val="1F2328"/>
                </a:solidFill>
                <a:effectLst/>
                <a:latin typeface="-apple-system"/>
              </a:rPr>
              <a:t>Select “Cognitive Services” from the list of results and click “Create” 1.</a:t>
            </a:r>
          </a:p>
          <a:p>
            <a:pPr algn="l">
              <a:buFont typeface="+mj-lt"/>
              <a:buAutoNum type="arabicPeriod"/>
            </a:pPr>
            <a:r>
              <a:rPr lang="en-US" b="0" i="0" dirty="0">
                <a:solidFill>
                  <a:srgbClr val="1F2328"/>
                </a:solidFill>
                <a:effectLst/>
                <a:latin typeface="-apple-system"/>
              </a:rPr>
              <a:t>On the “Create” page, provide the required information such as Subscription, Resource group, Region, Name, and Pricing tier 1.</a:t>
            </a:r>
          </a:p>
          <a:p>
            <a:pPr algn="l">
              <a:buFont typeface="+mj-lt"/>
              <a:buAutoNum type="arabicPeriod"/>
            </a:pPr>
            <a:r>
              <a:rPr lang="en-US" b="0" i="0" dirty="0">
                <a:solidFill>
                  <a:srgbClr val="1F2328"/>
                </a:solidFill>
                <a:effectLst/>
                <a:latin typeface="-apple-system"/>
              </a:rPr>
              <a:t>Review and accept the terms "Responsible AI Notice"</a:t>
            </a:r>
          </a:p>
          <a:p>
            <a:pPr marL="628650" lvl="1" indent="-17145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23</a:t>
            </a:fld>
            <a:endParaRPr lang="en-IN"/>
          </a:p>
        </p:txBody>
      </p:sp>
    </p:spTree>
    <p:extLst>
      <p:ext uri="{BB962C8B-B14F-4D97-AF65-F5344CB8AC3E}">
        <p14:creationId xmlns:p14="http://schemas.microsoft.com/office/powerpoint/2010/main" val="3842423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the Azure requirements met, we are one step closer to deployment, and we’re now going to focus on what will be required by the person performing the deployment.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They will need a computer with a modern web browser.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The deployment of Information Assistant leverages GitHub </a:t>
            </a:r>
            <a:r>
              <a:rPr lang="en-GB" dirty="0" err="1"/>
              <a:t>Codespaces</a:t>
            </a:r>
            <a:r>
              <a:rPr lang="en-GB" dirty="0"/>
              <a:t>. This feature launches a container in the cloud to create a standardized and pre-configured development environment for the end user. This environment provides a running instance of Visual Studio Code (VS Code) from which you can deploy directly to your Azure tenant.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An Optional local installation of VS Code will be needed if your organization requires managed devices to access your Azure tenant. If that is the case, install VS Code on your computer and when executing the installation, simply choose to launch the </a:t>
            </a:r>
            <a:r>
              <a:rPr lang="en-GB" dirty="0" err="1"/>
              <a:t>Codespaces</a:t>
            </a:r>
            <a:r>
              <a:rPr lang="en-GB" dirty="0"/>
              <a:t> environment with your VS Code installation on your managed device.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Basic familiarity with Azure and it’s service administration will be helpful. Specifically you will need to authenticate to Azure for the installation. This will be initiated from the command prompt in the VS Code instance you choose to leverage.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Familiarity with GitHub will be helpful for creation of the </a:t>
            </a:r>
            <a:r>
              <a:rPr lang="en-GB" dirty="0" err="1"/>
              <a:t>Codespace</a:t>
            </a:r>
            <a:r>
              <a:rPr lang="en-GB" dirty="0"/>
              <a:t> you wish to install from. Note that you can have several </a:t>
            </a:r>
            <a:r>
              <a:rPr lang="en-GB" dirty="0" err="1"/>
              <a:t>Codespaces</a:t>
            </a:r>
            <a:r>
              <a:rPr lang="en-GB" dirty="0"/>
              <a:t>, across several forks of the repository. This enables you to rapidly install different versions and test different codebases or bug fixes.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You will need basic command line skills to issue the few installation instructions required </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24</a:t>
            </a:fld>
            <a:endParaRPr lang="en-IN"/>
          </a:p>
        </p:txBody>
      </p:sp>
    </p:spTree>
    <p:extLst>
      <p:ext uri="{BB962C8B-B14F-4D97-AF65-F5344CB8AC3E}">
        <p14:creationId xmlns:p14="http://schemas.microsoft.com/office/powerpoint/2010/main" val="230625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will cover the steps needed to deploy the accelerator. </a:t>
            </a:r>
          </a:p>
        </p:txBody>
      </p:sp>
      <p:sp>
        <p:nvSpPr>
          <p:cNvPr id="4" name="Slide Number Placeholder 3"/>
          <p:cNvSpPr>
            <a:spLocks noGrp="1"/>
          </p:cNvSpPr>
          <p:nvPr>
            <p:ph type="sldNum" sz="quarter" idx="5"/>
          </p:nvPr>
        </p:nvSpPr>
        <p:spPr/>
        <p:txBody>
          <a:bodyPr/>
          <a:lstStyle/>
          <a:p>
            <a:fld id="{C1E0D53C-2355-4A64-BFDD-7EA69816FAC7}" type="slidenum">
              <a:rPr lang="en-IN" smtClean="0"/>
              <a:t>25</a:t>
            </a:fld>
            <a:endParaRPr lang="en-IN"/>
          </a:p>
        </p:txBody>
      </p:sp>
    </p:spTree>
    <p:extLst>
      <p:ext uri="{BB962C8B-B14F-4D97-AF65-F5344CB8AC3E}">
        <p14:creationId xmlns:p14="http://schemas.microsoft.com/office/powerpoint/2010/main" val="2278161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haven’t reviewed the Accelerator Deployment Requirements module please be sure to do so before attempting to deploy. This accelerator requires pre-work to enable Azure OpenAI services. </a:t>
            </a:r>
          </a:p>
          <a:p>
            <a:endParaRPr lang="en-US" dirty="0"/>
          </a:p>
          <a:p>
            <a:r>
              <a:rPr lang="en-US" dirty="0"/>
              <a:t>Both development and deployment are done inside of a pre-configured development container using Visual Studio Code provided via GitHub </a:t>
            </a:r>
            <a:r>
              <a:rPr lang="en-US" dirty="0" err="1"/>
              <a:t>Codespaces</a:t>
            </a:r>
            <a:r>
              <a:rPr lang="en-US" dirty="0"/>
              <a:t> feature. </a:t>
            </a:r>
          </a:p>
          <a:p>
            <a:endParaRPr lang="en-US" dirty="0"/>
          </a:p>
          <a:p>
            <a:r>
              <a:rPr lang="en-US" dirty="0"/>
              <a:t>Deploying Azure resources is done using the popular command line build tool called make. The make commands in the accelerator automate operations and deployment by taking the user supplied configs and templates as well as other command line tools like Azure CLI and deploys the accelerator codebase in Azure for you.</a:t>
            </a:r>
          </a:p>
          <a:p>
            <a:endParaRPr lang="en-US" dirty="0"/>
          </a:p>
          <a:p>
            <a:r>
              <a:rPr lang="en-US" dirty="0"/>
              <a:t>Please take time to read and understand the “Deploying with </a:t>
            </a:r>
            <a:r>
              <a:rPr lang="en-US" dirty="0" err="1"/>
              <a:t>Codespaces</a:t>
            </a:r>
            <a:r>
              <a:rPr lang="en-US" dirty="0"/>
              <a:t>” documentation provided. </a:t>
            </a:r>
          </a:p>
          <a:p>
            <a:endParaRPr lang="en-US" dirty="0"/>
          </a:p>
          <a:p>
            <a:r>
              <a:rPr lang="en-US" dirty="0"/>
              <a:t>While the accelerator has been designed for ease of use, please keep in mind the following guidelines </a:t>
            </a:r>
          </a:p>
          <a:p>
            <a:endParaRPr lang="en-US" dirty="0"/>
          </a:p>
          <a:p>
            <a:r>
              <a:rPr lang="en-US" dirty="0"/>
              <a:t>Follow the documentation in the order that is written. This means ensuring that all the prerequisites have been completed before deploying. </a:t>
            </a:r>
          </a:p>
          <a:p>
            <a:endParaRPr lang="en-US" dirty="0"/>
          </a:p>
          <a:p>
            <a:r>
              <a:rPr lang="en-US" dirty="0"/>
              <a:t>For the latest guidance be sure to checkout the Deployment Documentation in the README file, which is located at the root of the repo </a:t>
            </a:r>
          </a:p>
          <a:p>
            <a:endParaRPr lang="en-US" dirty="0"/>
          </a:p>
          <a:p>
            <a:r>
              <a:rPr lang="en-US" dirty="0"/>
              <a:t>If you do run into any issues take a look at the Discussion section in the </a:t>
            </a:r>
            <a:r>
              <a:rPr lang="en-US" dirty="0" err="1"/>
              <a:t>github</a:t>
            </a:r>
            <a:r>
              <a:rPr lang="en-US" dirty="0"/>
              <a:t> repo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organization enforces device management, open your </a:t>
            </a:r>
            <a:r>
              <a:rPr lang="en-US" dirty="0" err="1"/>
              <a:t>Codespace</a:t>
            </a:r>
            <a:r>
              <a:rPr lang="en-US" dirty="0"/>
              <a:t> from VS Code on your managed device. </a:t>
            </a:r>
          </a:p>
          <a:p>
            <a:endParaRPr lang="en-US" dirty="0"/>
          </a:p>
          <a:p>
            <a:r>
              <a:rPr lang="en-US" dirty="0"/>
              <a:t>Now let’s take a high level look at the steps involved in deploying the accelerator</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26</a:t>
            </a:fld>
            <a:endParaRPr lang="en-IN"/>
          </a:p>
        </p:txBody>
      </p:sp>
    </p:spTree>
    <p:extLst>
      <p:ext uri="{BB962C8B-B14F-4D97-AF65-F5344CB8AC3E}">
        <p14:creationId xmlns:p14="http://schemas.microsoft.com/office/powerpoint/2010/main" val="264643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deploy the Information Assistant accelerator you’ll need to do the following </a:t>
            </a:r>
          </a:p>
          <a:p>
            <a:pPr algn="l"/>
            <a:endParaRPr lang="en-US" dirty="0"/>
          </a:p>
          <a:p>
            <a:pPr algn="l"/>
            <a:r>
              <a:rPr lang="en-US" dirty="0"/>
              <a:t>First, you’ll need to setup all the required accounts and subscriptions which include Azure and access to the OpenAI models. Verify in Azure that you have access to your desired model(s). </a:t>
            </a:r>
          </a:p>
          <a:p>
            <a:pPr algn="l"/>
            <a:endParaRPr lang="en-US" dirty="0"/>
          </a:p>
          <a:p>
            <a:pPr algn="l"/>
            <a:r>
              <a:rPr lang="en-US" dirty="0"/>
              <a:t>Next you will create a </a:t>
            </a:r>
            <a:r>
              <a:rPr lang="en-US" dirty="0" err="1"/>
              <a:t>Codespace</a:t>
            </a:r>
            <a:r>
              <a:rPr lang="en-US" dirty="0"/>
              <a:t> environment from within GitHub. This is as simple as choosing the branch you wish to deploy, then selecting the “Code” drop down on the web page and choosing to “Create </a:t>
            </a:r>
            <a:r>
              <a:rPr lang="en-US" dirty="0" err="1"/>
              <a:t>codespace</a:t>
            </a:r>
            <a:r>
              <a:rPr lang="en-US" dirty="0"/>
              <a:t>”. </a:t>
            </a:r>
            <a:r>
              <a:rPr lang="en-US" dirty="0" err="1"/>
              <a:t>Codespaces</a:t>
            </a:r>
            <a:r>
              <a:rPr lang="en-US" dirty="0"/>
              <a:t> run inside the Microsoft GitHub deployment and are paid for by Microsoft. Once the container starts up, you will see a Visual Studio Code environment with your source code checked out. From this environment, you can deploy your chosen branch’s codebase, or make changes to the codebase and check them in.</a:t>
            </a:r>
          </a:p>
          <a:p>
            <a:pPr algn="l"/>
            <a:endParaRPr lang="en-US" dirty="0"/>
          </a:p>
          <a:p>
            <a:pPr algn="l"/>
            <a:r>
              <a:rPr lang="en-US" dirty="0"/>
              <a:t>Please note that the </a:t>
            </a:r>
            <a:r>
              <a:rPr lang="en-US" dirty="0" err="1"/>
              <a:t>Codespace</a:t>
            </a:r>
            <a:r>
              <a:rPr lang="en-US" dirty="0"/>
              <a:t> is running in the GitHub cloud environment (on Azure). If your organization requires your device to be managed to deploy to Azure, you can choose to open the </a:t>
            </a:r>
            <a:r>
              <a:rPr lang="en-US" dirty="0" err="1"/>
              <a:t>codespace</a:t>
            </a:r>
            <a:r>
              <a:rPr lang="en-US" dirty="0"/>
              <a:t> in VS Code on your managed device. This can be any managed device that can run VS Code. </a:t>
            </a:r>
          </a:p>
          <a:p>
            <a:pPr algn="l"/>
            <a:endParaRPr lang="en-US" dirty="0"/>
          </a:p>
          <a:p>
            <a:pPr algn="l"/>
            <a:r>
              <a:rPr lang="en-US" dirty="0"/>
              <a:t>Finally, you will deploy the components of the accelerator. This includes:</a:t>
            </a:r>
          </a:p>
          <a:p>
            <a:pPr algn="l"/>
            <a:endParaRPr lang="en-US" dirty="0"/>
          </a:p>
          <a:p>
            <a:pPr algn="l"/>
            <a:r>
              <a:rPr lang="en-US" dirty="0"/>
              <a:t>Configuring the environment variables for your deployment – values such as Subscription ID where you want to deploy, and language settings. Please note that there are several sample variable files which showcase how to configure for multiple languages. As the accelerator uses language detection on incoming documents, it is important to ensure that you have your installation configured for the language you wish to normally use. This will ensure that there are not multiple translations along the way (for example, translating from Greek to English and back to Greek). </a:t>
            </a:r>
          </a:p>
          <a:p>
            <a:pPr algn="l"/>
            <a:endParaRPr lang="en-US" dirty="0"/>
          </a:p>
          <a:p>
            <a:pPr algn="l"/>
            <a:r>
              <a:rPr lang="en-US" dirty="0"/>
              <a:t>Once your environment is ready, you will perform the Azure login to your tenant, and issue the single ‘make deploy’ command.</a:t>
            </a:r>
          </a:p>
          <a:p>
            <a:pPr algn="l"/>
            <a:endParaRPr lang="en-US" dirty="0"/>
          </a:p>
          <a:p>
            <a:pPr algn="l"/>
            <a:r>
              <a:rPr lang="en-US" dirty="0"/>
              <a:t>Once again, be sure to check the documentation in the </a:t>
            </a:r>
            <a:r>
              <a:rPr lang="en-US" dirty="0" err="1"/>
              <a:t>github</a:t>
            </a:r>
            <a:r>
              <a:rPr lang="en-US" dirty="0"/>
              <a:t> repo for the </a:t>
            </a:r>
            <a:r>
              <a:rPr lang="en-US" dirty="0" err="1"/>
              <a:t>lastest</a:t>
            </a:r>
            <a:r>
              <a:rPr lang="en-US" dirty="0"/>
              <a:t> deployment instructions. If you run into issues, check the Known Issues page for potential resolutions, as well as Discussion forum and Issues list. If you can’t resolve your issue, please create an Issue or Discussion as appropriate. </a:t>
            </a:r>
          </a:p>
          <a:p>
            <a:pPr algn="l"/>
            <a:endParaRPr lang="en-US" dirty="0"/>
          </a:p>
          <a:p>
            <a:pPr algn="l"/>
            <a:endParaRPr lang="en-US" dirty="0"/>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27</a:t>
            </a:fld>
            <a:endParaRPr lang="en-IN"/>
          </a:p>
        </p:txBody>
      </p:sp>
    </p:spTree>
    <p:extLst>
      <p:ext uri="{BB962C8B-B14F-4D97-AF65-F5344CB8AC3E}">
        <p14:creationId xmlns:p14="http://schemas.microsoft.com/office/powerpoint/2010/main" val="575808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time to watch these modules. If you have any questions or encounter challenges, we encourage you to use the Discussion forum in GitHub, or email us at isat-support@microsoft.com depending on the nature of your issue. </a:t>
            </a:r>
          </a:p>
        </p:txBody>
      </p:sp>
      <p:sp>
        <p:nvSpPr>
          <p:cNvPr id="4" name="Slide Number Placeholder 3"/>
          <p:cNvSpPr>
            <a:spLocks noGrp="1"/>
          </p:cNvSpPr>
          <p:nvPr>
            <p:ph type="sldNum" sz="quarter" idx="5"/>
          </p:nvPr>
        </p:nvSpPr>
        <p:spPr/>
        <p:txBody>
          <a:bodyPr/>
          <a:lstStyle/>
          <a:p>
            <a:fld id="{C1E0D53C-2355-4A64-BFDD-7EA69816FAC7}" type="slidenum">
              <a:rPr lang="en-IN" smtClean="0"/>
              <a:t>28</a:t>
            </a:fld>
            <a:endParaRPr lang="en-IN"/>
          </a:p>
        </p:txBody>
      </p:sp>
    </p:spTree>
    <p:extLst>
      <p:ext uri="{BB962C8B-B14F-4D97-AF65-F5344CB8AC3E}">
        <p14:creationId xmlns:p14="http://schemas.microsoft.com/office/powerpoint/2010/main" val="424391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discuss the challenges which have given rise to the Information Assistant, what it is, and what comes with it. </a:t>
            </a:r>
          </a:p>
        </p:txBody>
      </p:sp>
      <p:sp>
        <p:nvSpPr>
          <p:cNvPr id="4" name="Slide Number Placeholder 3"/>
          <p:cNvSpPr>
            <a:spLocks noGrp="1"/>
          </p:cNvSpPr>
          <p:nvPr>
            <p:ph type="sldNum" sz="quarter" idx="5"/>
          </p:nvPr>
        </p:nvSpPr>
        <p:spPr/>
        <p:txBody>
          <a:bodyPr/>
          <a:lstStyle/>
          <a:p>
            <a:fld id="{C1E0D53C-2355-4A64-BFDD-7EA69816FAC7}" type="slidenum">
              <a:rPr lang="en-IN" smtClean="0"/>
              <a:t>3</a:t>
            </a:fld>
            <a:endParaRPr lang="en-IN"/>
          </a:p>
        </p:txBody>
      </p:sp>
    </p:spTree>
    <p:extLst>
      <p:ext uri="{BB962C8B-B14F-4D97-AF65-F5344CB8AC3E}">
        <p14:creationId xmlns:p14="http://schemas.microsoft.com/office/powerpoint/2010/main" val="91546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Leveraging Large Language Models for industry use cases present several challenges due to how they are built and how they work, not to mention the Generative AI field being a fairly new technology. </a:t>
            </a:r>
          </a:p>
          <a:p>
            <a:endParaRPr lang="en-US" dirty="0"/>
          </a:p>
          <a:p>
            <a:r>
              <a:rPr lang="en-US" dirty="0"/>
              <a:t>First, LLMs, such as GPT, are trained off of large amounts of historic data. As such, the information used is inherently old – maybe several years old. </a:t>
            </a:r>
          </a:p>
          <a:p>
            <a:endParaRPr lang="en-US" dirty="0"/>
          </a:p>
          <a:p>
            <a:r>
              <a:rPr lang="en-US" dirty="0"/>
              <a:t>Next, as they are generally trained on public data, they aren’t aware of the contents of private data, such as the data in your SharePoint, PDFs, Word Docs, or internal web sites. </a:t>
            </a:r>
          </a:p>
          <a:p>
            <a:endParaRPr lang="en-US" dirty="0"/>
          </a:p>
          <a:p>
            <a:r>
              <a:rPr lang="en-US" dirty="0"/>
              <a:t>At their heart, an LLM is really just trying to predict what word to use next in a response. LLMs are very complex, but they are not sentient. As such, they will try to provide an answer to any question posed to them. Work is required to guide the LLM to respond truthfully and not fabricate answers. </a:t>
            </a:r>
          </a:p>
          <a:p>
            <a:endParaRPr lang="en-US" dirty="0"/>
          </a:p>
          <a:p>
            <a:r>
              <a:rPr lang="en-US" dirty="0"/>
              <a:t>Also due to the LLM simply predicting the next words to say, it isn’t able to reference the documents which may have contributed to the response. This is a critical capability that humans need to verify the authenticity of the response given. </a:t>
            </a:r>
          </a:p>
          <a:p>
            <a:endParaRPr lang="en-US" dirty="0"/>
          </a:p>
          <a:p>
            <a:r>
              <a:rPr lang="en-US" dirty="0"/>
              <a:t>Finally, there is very little transparency provided by an LLM on how it came up with the answer, or even what information went in to generating the answer in the first place. </a:t>
            </a:r>
          </a:p>
          <a:p>
            <a:endParaRPr lang="en-US" dirty="0"/>
          </a:p>
          <a:p>
            <a:r>
              <a:rPr lang="en-US" dirty="0"/>
              <a:t>With all of these challenges in mind, we’ve created the Information Assistant accelerator as we look to apply LLMs to industry challenges.  </a:t>
            </a:r>
          </a:p>
        </p:txBody>
      </p:sp>
      <p:sp>
        <p:nvSpPr>
          <p:cNvPr id="4" name="Slide Number Placeholder 3"/>
          <p:cNvSpPr>
            <a:spLocks noGrp="1"/>
          </p:cNvSpPr>
          <p:nvPr>
            <p:ph type="sldNum" sz="quarter" idx="5"/>
          </p:nvPr>
        </p:nvSpPr>
        <p:spPr/>
        <p:txBody>
          <a:bodyPr/>
          <a:lstStyle/>
          <a:p>
            <a:fld id="{C1E0D53C-2355-4A64-BFDD-7EA69816FAC7}" type="slidenum">
              <a:rPr lang="en-IN" smtClean="0"/>
              <a:t>4</a:t>
            </a:fld>
            <a:endParaRPr lang="en-IN"/>
          </a:p>
        </p:txBody>
      </p:sp>
    </p:spTree>
    <p:extLst>
      <p:ext uri="{BB962C8B-B14F-4D97-AF65-F5344CB8AC3E}">
        <p14:creationId xmlns:p14="http://schemas.microsoft.com/office/powerpoint/2010/main" val="82081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Assistant accelerator was created to enable the use of Large Language Models on your own private or domain-specific data. </a:t>
            </a:r>
          </a:p>
          <a:p>
            <a:endParaRPr lang="en-US" dirty="0"/>
          </a:p>
          <a:p>
            <a:r>
              <a:rPr lang="en-US" dirty="0"/>
              <a:t>The Information Assistant leverages the Azure OpenAI services running around the globe. These OpenAI services make the OpenAI models available via API access at scale, with predictable pricing. In addition to LLMs, this accelerator takes advantage of many of the other features of the Azure suite of Cognitive Services, such as Cognitive Search, translation, and other AI-based technologies. This accelerator is delivered 100% in the cloud for rapid deployment and scale. </a:t>
            </a:r>
          </a:p>
        </p:txBody>
      </p:sp>
      <p:sp>
        <p:nvSpPr>
          <p:cNvPr id="4" name="Slide Number Placeholder 3"/>
          <p:cNvSpPr>
            <a:spLocks noGrp="1"/>
          </p:cNvSpPr>
          <p:nvPr>
            <p:ph type="sldNum" sz="quarter" idx="5"/>
          </p:nvPr>
        </p:nvSpPr>
        <p:spPr/>
        <p:txBody>
          <a:bodyPr/>
          <a:lstStyle/>
          <a:p>
            <a:fld id="{C1E0D53C-2355-4A64-BFDD-7EA69816FAC7}" type="slidenum">
              <a:rPr lang="en-IN" smtClean="0"/>
              <a:t>5</a:t>
            </a:fld>
            <a:endParaRPr lang="en-IN"/>
          </a:p>
        </p:txBody>
      </p:sp>
    </p:spTree>
    <p:extLst>
      <p:ext uri="{BB962C8B-B14F-4D97-AF65-F5344CB8AC3E}">
        <p14:creationId xmlns:p14="http://schemas.microsoft.com/office/powerpoint/2010/main" val="145402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accelerator provides all source code need to deploy in Azure. The source code is covered by an MIT license to facilitate your use and adoption, with 3</a:t>
            </a:r>
            <a:r>
              <a:rPr lang="en-US" baseline="30000" dirty="0"/>
              <a:t>rd</a:t>
            </a:r>
            <a:r>
              <a:rPr lang="en-US" dirty="0"/>
              <a:t> party dependencies imported. </a:t>
            </a:r>
          </a:p>
          <a:p>
            <a:endParaRPr lang="en-US" dirty="0"/>
          </a:p>
          <a:p>
            <a:r>
              <a:rPr lang="en-US" dirty="0"/>
              <a:t>The accelerator includes scripted deployment with BICEP and instructions for use. </a:t>
            </a:r>
          </a:p>
          <a:p>
            <a:endParaRPr lang="en-US" dirty="0"/>
          </a:p>
          <a:p>
            <a:r>
              <a:rPr lang="en-US" dirty="0"/>
              <a:t>We also provide sizing estimates and tools to help you gauge the cost of your deployment. </a:t>
            </a:r>
          </a:p>
          <a:p>
            <a:endParaRPr lang="en-US" dirty="0"/>
          </a:p>
          <a:p>
            <a:r>
              <a:rPr lang="en-US" dirty="0"/>
              <a:t>We provide architecture and feature documentation as well as this adoption workshop content.</a:t>
            </a:r>
          </a:p>
          <a:p>
            <a:endParaRPr lang="en-US" dirty="0"/>
          </a:p>
          <a:p>
            <a:r>
              <a:rPr lang="en-US" dirty="0"/>
              <a:t>And finally, this is paired with this private GitHub community where you can engage all users of this repository, both from inside and outside Microsoft. </a:t>
            </a:r>
          </a:p>
        </p:txBody>
      </p:sp>
      <p:sp>
        <p:nvSpPr>
          <p:cNvPr id="4" name="Slide Number Placeholder 3"/>
          <p:cNvSpPr>
            <a:spLocks noGrp="1"/>
          </p:cNvSpPr>
          <p:nvPr>
            <p:ph type="sldNum" sz="quarter" idx="5"/>
          </p:nvPr>
        </p:nvSpPr>
        <p:spPr/>
        <p:txBody>
          <a:bodyPr/>
          <a:lstStyle/>
          <a:p>
            <a:fld id="{C1E0D53C-2355-4A64-BFDD-7EA69816FAC7}" type="slidenum">
              <a:rPr lang="en-IN" smtClean="0"/>
              <a:t>6</a:t>
            </a:fld>
            <a:endParaRPr lang="en-IN"/>
          </a:p>
        </p:txBody>
      </p:sp>
    </p:spTree>
    <p:extLst>
      <p:ext uri="{BB962C8B-B14F-4D97-AF65-F5344CB8AC3E}">
        <p14:creationId xmlns:p14="http://schemas.microsoft.com/office/powerpoint/2010/main" val="3808536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discuss the high level architecture of the Information Assistant accelerator, and dive in to the two key data flows – data ingestion and end user data flow. </a:t>
            </a:r>
          </a:p>
        </p:txBody>
      </p:sp>
      <p:sp>
        <p:nvSpPr>
          <p:cNvPr id="4" name="Slide Number Placeholder 3"/>
          <p:cNvSpPr>
            <a:spLocks noGrp="1"/>
          </p:cNvSpPr>
          <p:nvPr>
            <p:ph type="sldNum" sz="quarter" idx="5"/>
          </p:nvPr>
        </p:nvSpPr>
        <p:spPr/>
        <p:txBody>
          <a:bodyPr/>
          <a:lstStyle/>
          <a:p>
            <a:fld id="{C1E0D53C-2355-4A64-BFDD-7EA69816FAC7}" type="slidenum">
              <a:rPr lang="en-IN" smtClean="0"/>
              <a:t>7</a:t>
            </a:fld>
            <a:endParaRPr lang="en-IN"/>
          </a:p>
        </p:txBody>
      </p:sp>
    </p:spTree>
    <p:extLst>
      <p:ext uri="{BB962C8B-B14F-4D97-AF65-F5344CB8AC3E}">
        <p14:creationId xmlns:p14="http://schemas.microsoft.com/office/powerpoint/2010/main" val="5239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accelerator is fully deployed in the Azure cloud, and is composed of two main components:</a:t>
            </a:r>
          </a:p>
          <a:p>
            <a:endParaRPr lang="en-US" dirty="0"/>
          </a:p>
        </p:txBody>
      </p:sp>
      <p:sp>
        <p:nvSpPr>
          <p:cNvPr id="4" name="Slide Number Placeholder 3"/>
          <p:cNvSpPr>
            <a:spLocks noGrp="1"/>
          </p:cNvSpPr>
          <p:nvPr>
            <p:ph type="sldNum" sz="quarter" idx="5"/>
          </p:nvPr>
        </p:nvSpPr>
        <p:spPr/>
        <p:txBody>
          <a:bodyPr/>
          <a:lstStyle/>
          <a:p>
            <a:fld id="{C1E0D53C-2355-4A64-BFDD-7EA69816FAC7}" type="slidenum">
              <a:rPr lang="en-IN" smtClean="0"/>
              <a:t>8</a:t>
            </a:fld>
            <a:endParaRPr lang="en-IN"/>
          </a:p>
        </p:txBody>
      </p:sp>
    </p:spTree>
    <p:extLst>
      <p:ext uri="{BB962C8B-B14F-4D97-AF65-F5344CB8AC3E}">
        <p14:creationId xmlns:p14="http://schemas.microsoft.com/office/powerpoint/2010/main" val="2238964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accelerator is fully deployed in the Azure cloud, and is composed of two main components:</a:t>
            </a:r>
          </a:p>
          <a:p>
            <a:endParaRPr lang="en-US" dirty="0"/>
          </a:p>
          <a:p>
            <a:r>
              <a:rPr lang="en-US" dirty="0"/>
              <a:t>The first key component is the main webapp. This is the interface which end users interact to use the accelerator, as well as upload data into the system. The webapp itself also makes calls out to the Azure OpenAI service to leverage the power of the Large Language Model GPT.</a:t>
            </a:r>
          </a:p>
        </p:txBody>
      </p:sp>
      <p:sp>
        <p:nvSpPr>
          <p:cNvPr id="4" name="Slide Number Placeholder 3"/>
          <p:cNvSpPr>
            <a:spLocks noGrp="1"/>
          </p:cNvSpPr>
          <p:nvPr>
            <p:ph type="sldNum" sz="quarter" idx="5"/>
          </p:nvPr>
        </p:nvSpPr>
        <p:spPr/>
        <p:txBody>
          <a:bodyPr/>
          <a:lstStyle/>
          <a:p>
            <a:fld id="{C1E0D53C-2355-4A64-BFDD-7EA69816FAC7}" type="slidenum">
              <a:rPr lang="en-IN" smtClean="0"/>
              <a:t>9</a:t>
            </a:fld>
            <a:endParaRPr lang="en-IN"/>
          </a:p>
        </p:txBody>
      </p:sp>
    </p:spTree>
    <p:extLst>
      <p:ext uri="{BB962C8B-B14F-4D97-AF65-F5344CB8AC3E}">
        <p14:creationId xmlns:p14="http://schemas.microsoft.com/office/powerpoint/2010/main" val="2689488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IPS_WW Public Sector">
    <p:bg>
      <p:bgPr>
        <a:solidFill>
          <a:schemeClr val="tx1"/>
        </a:solidFill>
        <a:effectLst/>
      </p:bgPr>
    </p:bg>
    <p:spTree>
      <p:nvGrpSpPr>
        <p:cNvPr id="1" name=""/>
        <p:cNvGrpSpPr/>
        <p:nvPr/>
      </p:nvGrpSpPr>
      <p:grpSpPr>
        <a:xfrm>
          <a:off x="0" y="0"/>
          <a:ext cx="0" cy="0"/>
          <a:chOff x="0" y="0"/>
          <a:chExt cx="0" cy="0"/>
        </a:xfrm>
      </p:grpSpPr>
      <p:pic>
        <p:nvPicPr>
          <p:cNvPr id="4" name="Picture 3" descr="A blue planet with lights&#10;&#10;Description automatically generated">
            <a:extLst>
              <a:ext uri="{FF2B5EF4-FFF2-40B4-BE49-F238E27FC236}">
                <a16:creationId xmlns:a16="http://schemas.microsoft.com/office/drawing/2014/main" id="{99897B30-FEBA-6B88-7482-27106DD9C9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5" name="Freeform: Shape 44">
            <a:extLst>
              <a:ext uri="{FF2B5EF4-FFF2-40B4-BE49-F238E27FC236}">
                <a16:creationId xmlns:a16="http://schemas.microsoft.com/office/drawing/2014/main" id="{159C730E-7AB5-2CF9-4792-002FF67383BD}"/>
              </a:ext>
            </a:extLst>
          </p:cNvPr>
          <p:cNvSpPr/>
          <p:nvPr userDrawn="1"/>
        </p:nvSpPr>
        <p:spPr bwMode="auto">
          <a:xfrm>
            <a:off x="5830988" y="0"/>
            <a:ext cx="6361012" cy="6857997"/>
          </a:xfrm>
          <a:custGeom>
            <a:avLst/>
            <a:gdLst>
              <a:gd name="connsiteX0" fmla="*/ 2161533 w 6361012"/>
              <a:gd name="connsiteY0" fmla="*/ 0 h 6857997"/>
              <a:gd name="connsiteX1" fmla="*/ 6361012 w 6361012"/>
              <a:gd name="connsiteY1" fmla="*/ 0 h 6857997"/>
              <a:gd name="connsiteX2" fmla="*/ 6361012 w 6361012"/>
              <a:gd name="connsiteY2" fmla="*/ 3980620 h 6857997"/>
              <a:gd name="connsiteX3" fmla="*/ 6323101 w 6361012"/>
              <a:gd name="connsiteY3" fmla="*/ 4125401 h 6857997"/>
              <a:gd name="connsiteX4" fmla="*/ 5963546 w 6361012"/>
              <a:gd name="connsiteY4" fmla="*/ 6857996 h 6857997"/>
              <a:gd name="connsiteX5" fmla="*/ 5688886 w 6361012"/>
              <a:gd name="connsiteY5" fmla="*/ 6857996 h 6857997"/>
              <a:gd name="connsiteX6" fmla="*/ 5688886 w 6361012"/>
              <a:gd name="connsiteY6" fmla="*/ 6857997 h 6857997"/>
              <a:gd name="connsiteX7" fmla="*/ 795515 w 6361012"/>
              <a:gd name="connsiteY7" fmla="*/ 6857996 h 6857997"/>
              <a:gd name="connsiteX8" fmla="*/ 795516 w 6361012"/>
              <a:gd name="connsiteY8" fmla="*/ 6857995 h 6857997"/>
              <a:gd name="connsiteX9" fmla="*/ 0 w 6361012"/>
              <a:gd name="connsiteY9" fmla="*/ 6857995 h 6857997"/>
              <a:gd name="connsiteX10" fmla="*/ 1836200 w 6361012"/>
              <a:gd name="connsiteY10" fmla="*/ 925859 h 6857997"/>
              <a:gd name="connsiteX11" fmla="*/ 1886873 w 6361012"/>
              <a:gd name="connsiteY11" fmla="*/ 1 h 6857997"/>
              <a:gd name="connsiteX12" fmla="*/ 2161533 w 6361012"/>
              <a:gd name="connsiteY12" fmla="*/ 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61012" h="6857997">
                <a:moveTo>
                  <a:pt x="2161533" y="0"/>
                </a:moveTo>
                <a:lnTo>
                  <a:pt x="6361012" y="0"/>
                </a:lnTo>
                <a:lnTo>
                  <a:pt x="6361012" y="3980620"/>
                </a:lnTo>
                <a:lnTo>
                  <a:pt x="6323101" y="4125401"/>
                </a:lnTo>
                <a:cubicBezTo>
                  <a:pt x="6120865" y="5008527"/>
                  <a:pt x="5998351" y="5922049"/>
                  <a:pt x="5963546" y="6857996"/>
                </a:cubicBezTo>
                <a:lnTo>
                  <a:pt x="5688886" y="6857996"/>
                </a:lnTo>
                <a:lnTo>
                  <a:pt x="5688886" y="6857997"/>
                </a:lnTo>
                <a:lnTo>
                  <a:pt x="795515" y="6857996"/>
                </a:lnTo>
                <a:lnTo>
                  <a:pt x="795516" y="6857995"/>
                </a:lnTo>
                <a:lnTo>
                  <a:pt x="0" y="6857995"/>
                </a:lnTo>
                <a:cubicBezTo>
                  <a:pt x="1006258" y="5078618"/>
                  <a:pt x="1651495" y="3068069"/>
                  <a:pt x="1836200" y="925859"/>
                </a:cubicBezTo>
                <a:lnTo>
                  <a:pt x="1886873" y="1"/>
                </a:lnTo>
                <a:lnTo>
                  <a:pt x="2161533" y="1"/>
                </a:lnTo>
                <a:close/>
              </a:path>
            </a:pathLst>
          </a:custGeom>
          <a:gradFill flip="none" rotWithShape="1">
            <a:gsLst>
              <a:gs pos="90000">
                <a:srgbClr val="0078D4"/>
              </a:gs>
              <a:gs pos="4000">
                <a:srgbClr val="50E6FF"/>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737800" cy="1107996"/>
          </a:xfrm>
        </p:spPr>
        <p:txBody>
          <a:bodyPr wrap="square" anchor="b" anchorCtr="0">
            <a:spAutoFit/>
          </a:bodyPr>
          <a:lstStyle>
            <a:lvl1pPr>
              <a:defRPr>
                <a:solidFill>
                  <a:schemeClr val="tx1"/>
                </a:solidFill>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2042" y="4782281"/>
            <a:ext cx="473404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1" name="Picture Placeholder 40">
            <a:extLst>
              <a:ext uri="{FF2B5EF4-FFF2-40B4-BE49-F238E27FC236}">
                <a16:creationId xmlns:a16="http://schemas.microsoft.com/office/drawing/2014/main" id="{E1DF511C-A457-C83C-3050-EA68D6023420}"/>
              </a:ext>
            </a:extLst>
          </p:cNvPr>
          <p:cNvSpPr>
            <a:spLocks noGrp="1"/>
          </p:cNvSpPr>
          <p:nvPr>
            <p:ph type="pic" sz="quarter" idx="14" hasCustomPrompt="1"/>
          </p:nvPr>
        </p:nvSpPr>
        <p:spPr>
          <a:xfrm>
            <a:off x="5978012" y="0"/>
            <a:ext cx="6213988" cy="6857998"/>
          </a:xfrm>
          <a:custGeom>
            <a:avLst/>
            <a:gdLst>
              <a:gd name="connsiteX0" fmla="*/ 1886874 w 6213988"/>
              <a:gd name="connsiteY0" fmla="*/ 0 h 6857998"/>
              <a:gd name="connsiteX1" fmla="*/ 6213988 w 6213988"/>
              <a:gd name="connsiteY1" fmla="*/ 0 h 6857998"/>
              <a:gd name="connsiteX2" fmla="*/ 6213988 w 6213988"/>
              <a:gd name="connsiteY2" fmla="*/ 140414 h 6857998"/>
              <a:gd name="connsiteX3" fmla="*/ 6213988 w 6213988"/>
              <a:gd name="connsiteY3" fmla="*/ 3472644 h 6857998"/>
              <a:gd name="connsiteX4" fmla="*/ 6048441 w 6213988"/>
              <a:gd name="connsiteY4" fmla="*/ 4125403 h 6857998"/>
              <a:gd name="connsiteX5" fmla="*/ 5688887 w 6213988"/>
              <a:gd name="connsiteY5" fmla="*/ 6857998 h 6857998"/>
              <a:gd name="connsiteX6" fmla="*/ 795515 w 6213988"/>
              <a:gd name="connsiteY6" fmla="*/ 6857998 h 6857998"/>
              <a:gd name="connsiteX7" fmla="*/ 795516 w 6213988"/>
              <a:gd name="connsiteY7" fmla="*/ 6857997 h 6857998"/>
              <a:gd name="connsiteX8" fmla="*/ 0 w 6213988"/>
              <a:gd name="connsiteY8" fmla="*/ 6857997 h 6857998"/>
              <a:gd name="connsiteX9" fmla="*/ 1868695 w 6213988"/>
              <a:gd name="connsiteY9" fmla="*/ 46483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13988" h="6857998">
                <a:moveTo>
                  <a:pt x="1886874" y="0"/>
                </a:moveTo>
                <a:lnTo>
                  <a:pt x="6213988" y="0"/>
                </a:lnTo>
                <a:lnTo>
                  <a:pt x="6213988" y="140414"/>
                </a:lnTo>
                <a:lnTo>
                  <a:pt x="6213988" y="3472644"/>
                </a:lnTo>
                <a:lnTo>
                  <a:pt x="6048441" y="4125403"/>
                </a:lnTo>
                <a:cubicBezTo>
                  <a:pt x="5846205" y="5008529"/>
                  <a:pt x="5723692" y="5922052"/>
                  <a:pt x="5688887" y="6857998"/>
                </a:cubicBezTo>
                <a:lnTo>
                  <a:pt x="795515" y="6857998"/>
                </a:lnTo>
                <a:lnTo>
                  <a:pt x="795516" y="6857997"/>
                </a:lnTo>
                <a:lnTo>
                  <a:pt x="0" y="6857997"/>
                </a:lnTo>
                <a:cubicBezTo>
                  <a:pt x="1078134" y="4951521"/>
                  <a:pt x="1741830" y="2779670"/>
                  <a:pt x="1868695" y="464835"/>
                </a:cubicBezTo>
                <a:close/>
              </a:path>
            </a:pathLst>
          </a:custGeom>
          <a:blipFill dpi="0" rotWithShape="1">
            <a:blip r:embed="rId4"/>
            <a:srcRect/>
            <a:tile tx="0" ty="0" sx="100000" sy="100000" flip="none" algn="tl"/>
          </a:blipFill>
        </p:spPr>
        <p:txBody>
          <a:bodyPr wrap="square" tIns="3931920">
            <a:noAutofit/>
          </a:bodyPr>
          <a:lstStyle>
            <a:lvl1pPr marL="0" indent="0" algn="ctr">
              <a:buNone/>
              <a:defRPr lang="en-US" sz="1600" kern="1200" spc="0" baseline="0" dirty="0">
                <a:solidFill>
                  <a:schemeClr val="bg1"/>
                </a:solidFill>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above</a:t>
            </a:r>
            <a:br>
              <a:rPr lang="en-US"/>
            </a:br>
            <a:r>
              <a:rPr lang="en-US"/>
              <a:t>to insert</a:t>
            </a:r>
          </a:p>
        </p:txBody>
      </p:sp>
    </p:spTree>
    <p:extLst>
      <p:ext uri="{BB962C8B-B14F-4D97-AF65-F5344CB8AC3E}">
        <p14:creationId xmlns:p14="http://schemas.microsoft.com/office/powerpoint/2010/main" val="247736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4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3D94F-6790-E619-0AC3-3704AD2176EB}"/>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Freeform: Shape 22">
            <a:extLst>
              <a:ext uri="{FF2B5EF4-FFF2-40B4-BE49-F238E27FC236}">
                <a16:creationId xmlns:a16="http://schemas.microsoft.com/office/drawing/2014/main" id="{494D97B2-1007-C5D5-B393-9B8186177AB9}"/>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24" name="Picture 23">
            <a:extLst>
              <a:ext uri="{FF2B5EF4-FFF2-40B4-BE49-F238E27FC236}">
                <a16:creationId xmlns:a16="http://schemas.microsoft.com/office/drawing/2014/main" id="{F5600BEF-15E9-5162-4372-83010EFA060B}"/>
              </a:ext>
            </a:extLst>
          </p:cNvPr>
          <p:cNvPicPr>
            <a:picLocks/>
          </p:cNvPicPr>
          <p:nvPr userDrawn="1"/>
        </p:nvPicPr>
        <p:blipFill rotWithShape="1">
          <a:blip r:embed="rId3"/>
          <a:srcRect l="52614" r="9" b="97"/>
          <a:stretch/>
        </p:blipFill>
        <p:spPr>
          <a:xfrm>
            <a:off x="4065588" y="-1"/>
            <a:ext cx="8126412" cy="6858000"/>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26" name="Rectangle 25">
            <a:extLst>
              <a:ext uri="{FF2B5EF4-FFF2-40B4-BE49-F238E27FC236}">
                <a16:creationId xmlns:a16="http://schemas.microsoft.com/office/drawing/2014/main" id="{299BA954-27AF-925D-0E7A-F271823E8353}"/>
              </a:ext>
            </a:extLst>
          </p:cNvPr>
          <p:cNvSpPr/>
          <p:nvPr userDrawn="1"/>
        </p:nvSpPr>
        <p:spPr bwMode="auto">
          <a:xfrm>
            <a:off x="4065588"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28" name="Title 1">
            <a:extLst>
              <a:ext uri="{FF2B5EF4-FFF2-40B4-BE49-F238E27FC236}">
                <a16:creationId xmlns:a16="http://schemas.microsoft.com/office/drawing/2014/main" id="{491A6DFF-FD42-7E43-7445-184485979843}"/>
              </a:ext>
            </a:extLst>
          </p:cNvPr>
          <p:cNvSpPr>
            <a:spLocks noGrp="1"/>
          </p:cNvSpPr>
          <p:nvPr>
            <p:ph type="title" hasCustomPrompt="1"/>
          </p:nvPr>
        </p:nvSpPr>
        <p:spPr>
          <a:xfrm>
            <a:off x="588263" y="457200"/>
            <a:ext cx="322173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Video slide</a:t>
            </a:r>
            <a:endParaRPr lang="en-IN" dirty="0"/>
          </a:p>
        </p:txBody>
      </p:sp>
      <p:sp>
        <p:nvSpPr>
          <p:cNvPr id="30" name="Text Placeholder 35">
            <a:extLst>
              <a:ext uri="{FF2B5EF4-FFF2-40B4-BE49-F238E27FC236}">
                <a16:creationId xmlns:a16="http://schemas.microsoft.com/office/drawing/2014/main" id="{BC4EF549-2870-2555-53D0-BF46972086F9}"/>
              </a:ext>
            </a:extLst>
          </p:cNvPr>
          <p:cNvSpPr>
            <a:spLocks noGrp="1"/>
          </p:cNvSpPr>
          <p:nvPr>
            <p:ph type="body" sz="quarter" idx="15" hasCustomPrompt="1"/>
          </p:nvPr>
        </p:nvSpPr>
        <p:spPr>
          <a:xfrm>
            <a:off x="588263" y="1525877"/>
            <a:ext cx="3031237" cy="399787"/>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1" name="Text Placeholder 35">
            <a:extLst>
              <a:ext uri="{FF2B5EF4-FFF2-40B4-BE49-F238E27FC236}">
                <a16:creationId xmlns:a16="http://schemas.microsoft.com/office/drawing/2014/main" id="{8DB6B0F4-2AF9-4C00-5187-6B22DFA57B60}"/>
              </a:ext>
            </a:extLst>
          </p:cNvPr>
          <p:cNvSpPr>
            <a:spLocks noGrp="1"/>
          </p:cNvSpPr>
          <p:nvPr>
            <p:ph type="body" sz="quarter" idx="16" hasCustomPrompt="1"/>
          </p:nvPr>
        </p:nvSpPr>
        <p:spPr>
          <a:xfrm>
            <a:off x="588263" y="2162629"/>
            <a:ext cx="3031237" cy="3836894"/>
          </a:xfrm>
          <a:noFill/>
        </p:spPr>
        <p:txBody>
          <a:bodyPr wrap="square" lIns="0" tIns="0" rIns="0" bIns="0" anchor="t">
            <a:noAutofit/>
          </a:bodyPr>
          <a:lstStyle>
            <a:lvl1pPr marL="0" indent="0">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9" name="Text Placeholder 35">
            <a:extLst>
              <a:ext uri="{FF2B5EF4-FFF2-40B4-BE49-F238E27FC236}">
                <a16:creationId xmlns:a16="http://schemas.microsoft.com/office/drawing/2014/main" id="{716D0562-5FDC-28F8-6AD3-19811308E4A8}"/>
              </a:ext>
            </a:extLst>
          </p:cNvPr>
          <p:cNvSpPr>
            <a:spLocks noGrp="1"/>
          </p:cNvSpPr>
          <p:nvPr>
            <p:ph type="body" sz="quarter" idx="12" hasCustomPrompt="1"/>
          </p:nvPr>
        </p:nvSpPr>
        <p:spPr>
          <a:xfrm>
            <a:off x="4504976" y="1436689"/>
            <a:ext cx="7098760" cy="341312"/>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Media Placeholder 32">
            <a:extLst>
              <a:ext uri="{FF2B5EF4-FFF2-40B4-BE49-F238E27FC236}">
                <a16:creationId xmlns:a16="http://schemas.microsoft.com/office/drawing/2014/main" id="{410049A0-A8A4-A1C7-E884-9A4CF17A6725}"/>
              </a:ext>
            </a:extLst>
          </p:cNvPr>
          <p:cNvSpPr>
            <a:spLocks noGrp="1"/>
          </p:cNvSpPr>
          <p:nvPr>
            <p:ph type="media" sz="quarter" idx="17" hasCustomPrompt="1"/>
          </p:nvPr>
        </p:nvSpPr>
        <p:spPr>
          <a:xfrm>
            <a:off x="4504976" y="2008188"/>
            <a:ext cx="7098411" cy="3940740"/>
          </a:xfrm>
          <a:prstGeom prst="roundRect">
            <a:avLst>
              <a:gd name="adj" fmla="val 4582"/>
            </a:avLst>
          </a:prstGeom>
          <a:blipFill>
            <a:blip r:embed="rId4"/>
            <a:stretch>
              <a:fillRect l="-57986" t="-70158" r="-57990" b="-45820"/>
            </a:stretch>
          </a:blipFill>
          <a:ln>
            <a:solidFill>
              <a:schemeClr val="bg1"/>
            </a:solidFill>
          </a:ln>
          <a:effectLst>
            <a:outerShdw blurRad="254000" sx="102000" sy="102000" algn="ctr" rotWithShape="0">
              <a:prstClr val="black">
                <a:alpha val="8000"/>
              </a:prstClr>
            </a:outerShdw>
          </a:effectLst>
        </p:spPr>
        <p:txBody>
          <a:bodyPr vert="horz" wrap="square" lIns="0" tIns="0" rIns="0" bIns="640080" rtlCol="0" anchor="ctr">
            <a:noAutofit/>
          </a:bodyPr>
          <a:lstStyle>
            <a:lvl1pPr marL="0" indent="0" algn="ctr">
              <a:buNone/>
              <a:defRPr lang="en-IN" sz="2000"/>
            </a:lvl1pPr>
          </a:lstStyle>
          <a:p>
            <a:pPr marL="228600" lvl="0" indent="-228600" algn="ctr"/>
            <a:r>
              <a:rPr lang="en-IN"/>
              <a:t>Media</a:t>
            </a:r>
          </a:p>
        </p:txBody>
      </p:sp>
    </p:spTree>
    <p:extLst>
      <p:ext uri="{BB962C8B-B14F-4D97-AF65-F5344CB8AC3E}">
        <p14:creationId xmlns:p14="http://schemas.microsoft.com/office/powerpoint/2010/main" val="23145950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A866CEBB-0EF7-1DE3-AB23-DBA737BCC055}"/>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D0FEECA9-E998-6F6E-EAE8-F8BA326C1EB0}"/>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901D06E-03E3-0214-F2A8-E1FCE3D90039}"/>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70D821C9-A2F9-3B92-9B02-2548453BA52D}"/>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DB54C6A2-4730-7576-191C-6F34D9D28658}"/>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1" name="Freeform: Shape 10">
                  <a:extLst>
                    <a:ext uri="{FF2B5EF4-FFF2-40B4-BE49-F238E27FC236}">
                      <a16:creationId xmlns:a16="http://schemas.microsoft.com/office/drawing/2014/main" id="{82021D1A-F48F-0CD3-ECA7-86FCBF1F8C8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9" name="Freeform: Shape 8">
                <a:extLst>
                  <a:ext uri="{FF2B5EF4-FFF2-40B4-BE49-F238E27FC236}">
                    <a16:creationId xmlns:a16="http://schemas.microsoft.com/office/drawing/2014/main" id="{38339C3C-2CDB-84C8-B051-4E106EFCC96E}"/>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31E0433B-1BAD-ABD4-FC43-6285191928B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 name="Rectangle: Rounded Corners 1">
            <a:extLst>
              <a:ext uri="{FF2B5EF4-FFF2-40B4-BE49-F238E27FC236}">
                <a16:creationId xmlns:a16="http://schemas.microsoft.com/office/drawing/2014/main" id="{50F1D4C8-2BD0-D272-D4F8-7DF1015BA6A6}"/>
              </a:ext>
            </a:extLst>
          </p:cNvPr>
          <p:cNvSpPr/>
          <p:nvPr userDrawn="1"/>
        </p:nvSpPr>
        <p:spPr bwMode="auto">
          <a:xfrm>
            <a:off x="6187379" y="2541850"/>
            <a:ext cx="5422009" cy="3198549"/>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5" name="Straight Connector 4">
            <a:extLst>
              <a:ext uri="{FF2B5EF4-FFF2-40B4-BE49-F238E27FC236}">
                <a16:creationId xmlns:a16="http://schemas.microsoft.com/office/drawing/2014/main" id="{043E4208-5F9B-587B-97D0-7D0374C19B94}"/>
              </a:ext>
            </a:extLst>
          </p:cNvPr>
          <p:cNvCxnSpPr>
            <a:cxnSpLocks/>
          </p:cNvCxnSpPr>
          <p:nvPr userDrawn="1"/>
        </p:nvCxnSpPr>
        <p:spPr>
          <a:xfrm>
            <a:off x="6498801" y="254185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1633E4A-EC5B-28FD-A53F-2CB0C31C79F8}"/>
              </a:ext>
            </a:extLst>
          </p:cNvPr>
          <p:cNvSpPr>
            <a:spLocks/>
          </p:cNvSpPr>
          <p:nvPr userDrawn="1"/>
        </p:nvSpPr>
        <p:spPr bwMode="auto">
          <a:xfrm>
            <a:off x="588263" y="2541850"/>
            <a:ext cx="5422009" cy="3198549"/>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15" name="Straight Connector 14">
            <a:extLst>
              <a:ext uri="{FF2B5EF4-FFF2-40B4-BE49-F238E27FC236}">
                <a16:creationId xmlns:a16="http://schemas.microsoft.com/office/drawing/2014/main" id="{F0E1BC8E-6445-A069-9515-0B6A6A0F6CC0}"/>
              </a:ext>
            </a:extLst>
          </p:cNvPr>
          <p:cNvCxnSpPr>
            <a:cxnSpLocks/>
          </p:cNvCxnSpPr>
          <p:nvPr userDrawn="1"/>
        </p:nvCxnSpPr>
        <p:spPr>
          <a:xfrm>
            <a:off x="891808" y="254185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4ACE9511-F52F-C8FA-AC9A-3B9853AE68A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7" name="Text Placeholder 35">
            <a:extLst>
              <a:ext uri="{FF2B5EF4-FFF2-40B4-BE49-F238E27FC236}">
                <a16:creationId xmlns:a16="http://schemas.microsoft.com/office/drawing/2014/main" id="{1B8E056B-BD9A-9EF0-1889-538D7BECC108}"/>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4FA88EA3-74D7-8F20-6CF6-1D7ECD77907B}"/>
              </a:ext>
            </a:extLst>
          </p:cNvPr>
          <p:cNvSpPr>
            <a:spLocks noGrp="1"/>
          </p:cNvSpPr>
          <p:nvPr>
            <p:ph type="body" sz="quarter" idx="15" hasCustomPrompt="1"/>
          </p:nvPr>
        </p:nvSpPr>
        <p:spPr>
          <a:xfrm>
            <a:off x="808037"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AC594335-3B13-B806-DFDD-359BB86A058D}"/>
              </a:ext>
            </a:extLst>
          </p:cNvPr>
          <p:cNvSpPr>
            <a:spLocks noGrp="1"/>
          </p:cNvSpPr>
          <p:nvPr>
            <p:ph type="body" sz="quarter" idx="18" hasCustomPrompt="1"/>
          </p:nvPr>
        </p:nvSpPr>
        <p:spPr>
          <a:xfrm>
            <a:off x="808037"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8120E1C-AC93-18FA-B5C2-EFD0079C7625}"/>
              </a:ext>
            </a:extLst>
          </p:cNvPr>
          <p:cNvSpPr>
            <a:spLocks noGrp="1"/>
          </p:cNvSpPr>
          <p:nvPr>
            <p:ph type="body" sz="quarter" idx="19" hasCustomPrompt="1"/>
          </p:nvPr>
        </p:nvSpPr>
        <p:spPr>
          <a:xfrm>
            <a:off x="6415031"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773FD95C-796C-89AE-3D79-365AFA8DBB7B}"/>
              </a:ext>
            </a:extLst>
          </p:cNvPr>
          <p:cNvSpPr>
            <a:spLocks noGrp="1"/>
          </p:cNvSpPr>
          <p:nvPr>
            <p:ph type="body" sz="quarter" idx="20" hasCustomPrompt="1"/>
          </p:nvPr>
        </p:nvSpPr>
        <p:spPr>
          <a:xfrm>
            <a:off x="6415031"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9331295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7" name="Rectangle: Rounded Corners 26">
            <a:extLst>
              <a:ext uri="{FF2B5EF4-FFF2-40B4-BE49-F238E27FC236}">
                <a16:creationId xmlns:a16="http://schemas.microsoft.com/office/drawing/2014/main" id="{C65F0DE8-A097-3207-ACD8-D398CB97192D}"/>
              </a:ext>
            </a:extLst>
          </p:cNvPr>
          <p:cNvSpPr>
            <a:spLocks/>
          </p:cNvSpPr>
          <p:nvPr userDrawn="1"/>
        </p:nvSpPr>
        <p:spPr bwMode="auto">
          <a:xfrm>
            <a:off x="8126412"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sp>
        <p:nvSpPr>
          <p:cNvPr id="30" name="Rectangle: Rounded Corners 29">
            <a:extLst>
              <a:ext uri="{FF2B5EF4-FFF2-40B4-BE49-F238E27FC236}">
                <a16:creationId xmlns:a16="http://schemas.microsoft.com/office/drawing/2014/main" id="{8E74AD7E-C87C-8DC8-3068-5C3AFB0E2782}"/>
              </a:ext>
            </a:extLst>
          </p:cNvPr>
          <p:cNvSpPr>
            <a:spLocks/>
          </p:cNvSpPr>
          <p:nvPr userDrawn="1"/>
        </p:nvSpPr>
        <p:spPr bwMode="auto">
          <a:xfrm>
            <a:off x="4369132"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sp>
        <p:nvSpPr>
          <p:cNvPr id="50" name="Rectangle: Rounded Corners 49">
            <a:extLst>
              <a:ext uri="{FF2B5EF4-FFF2-40B4-BE49-F238E27FC236}">
                <a16:creationId xmlns:a16="http://schemas.microsoft.com/office/drawing/2014/main" id="{15583138-21D4-8B1D-6BB4-BFDA0882BDE2}"/>
              </a:ext>
            </a:extLst>
          </p:cNvPr>
          <p:cNvSpPr>
            <a:spLocks/>
          </p:cNvSpPr>
          <p:nvPr userDrawn="1"/>
        </p:nvSpPr>
        <p:spPr bwMode="auto">
          <a:xfrm>
            <a:off x="588264" y="2287230"/>
            <a:ext cx="3477324"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7" name="Straight Connector 6">
            <a:extLst>
              <a:ext uri="{FF2B5EF4-FFF2-40B4-BE49-F238E27FC236}">
                <a16:creationId xmlns:a16="http://schemas.microsoft.com/office/drawing/2014/main" id="{804FC51E-8E3F-C432-5A4D-150A1AF14289}"/>
              </a:ext>
            </a:extLst>
          </p:cNvPr>
          <p:cNvCxnSpPr>
            <a:cxnSpLocks/>
          </p:cNvCxnSpPr>
          <p:nvPr userDrawn="1"/>
        </p:nvCxnSpPr>
        <p:spPr>
          <a:xfrm>
            <a:off x="8429956"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EDC4C0-780D-F98B-7549-1B99254D6730}"/>
              </a:ext>
            </a:extLst>
          </p:cNvPr>
          <p:cNvCxnSpPr>
            <a:cxnSpLocks/>
          </p:cNvCxnSpPr>
          <p:nvPr userDrawn="1"/>
        </p:nvCxnSpPr>
        <p:spPr>
          <a:xfrm>
            <a:off x="4672676"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5CBFD0-75FC-54CC-8C95-0C32A545CBAB}"/>
              </a:ext>
            </a:extLst>
          </p:cNvPr>
          <p:cNvCxnSpPr>
            <a:cxnSpLocks/>
          </p:cNvCxnSpPr>
          <p:nvPr userDrawn="1"/>
        </p:nvCxnSpPr>
        <p:spPr>
          <a:xfrm>
            <a:off x="891808"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1" name="Text Placeholder 35">
            <a:extLst>
              <a:ext uri="{FF2B5EF4-FFF2-40B4-BE49-F238E27FC236}">
                <a16:creationId xmlns:a16="http://schemas.microsoft.com/office/drawing/2014/main" id="{BA9EC78B-7623-7E3F-5561-C9C308EE422D}"/>
              </a:ext>
            </a:extLst>
          </p:cNvPr>
          <p:cNvSpPr>
            <a:spLocks noGrp="1"/>
          </p:cNvSpPr>
          <p:nvPr>
            <p:ph type="body" sz="quarter" idx="15" hasCustomPrompt="1"/>
          </p:nvPr>
        </p:nvSpPr>
        <p:spPr>
          <a:xfrm>
            <a:off x="808037"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Text Placeholder 35">
            <a:extLst>
              <a:ext uri="{FF2B5EF4-FFF2-40B4-BE49-F238E27FC236}">
                <a16:creationId xmlns:a16="http://schemas.microsoft.com/office/drawing/2014/main" id="{2D805644-012F-CE9C-EE58-81411CF8625C}"/>
              </a:ext>
            </a:extLst>
          </p:cNvPr>
          <p:cNvSpPr>
            <a:spLocks noGrp="1"/>
          </p:cNvSpPr>
          <p:nvPr>
            <p:ph type="body" sz="quarter" idx="18" hasCustomPrompt="1"/>
          </p:nvPr>
        </p:nvSpPr>
        <p:spPr>
          <a:xfrm>
            <a:off x="808037"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3" name="Text Placeholder 35">
            <a:extLst>
              <a:ext uri="{FF2B5EF4-FFF2-40B4-BE49-F238E27FC236}">
                <a16:creationId xmlns:a16="http://schemas.microsoft.com/office/drawing/2014/main" id="{37F74FEE-022D-CFCB-12DF-E632F4732B7A}"/>
              </a:ext>
            </a:extLst>
          </p:cNvPr>
          <p:cNvSpPr>
            <a:spLocks noGrp="1"/>
          </p:cNvSpPr>
          <p:nvPr>
            <p:ph type="body" sz="quarter" idx="19" hasCustomPrompt="1"/>
          </p:nvPr>
        </p:nvSpPr>
        <p:spPr>
          <a:xfrm>
            <a:off x="458890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4" name="Text Placeholder 35">
            <a:extLst>
              <a:ext uri="{FF2B5EF4-FFF2-40B4-BE49-F238E27FC236}">
                <a16:creationId xmlns:a16="http://schemas.microsoft.com/office/drawing/2014/main" id="{CBB72430-2878-2057-1C09-19632B3FFC1C}"/>
              </a:ext>
            </a:extLst>
          </p:cNvPr>
          <p:cNvSpPr>
            <a:spLocks noGrp="1"/>
          </p:cNvSpPr>
          <p:nvPr>
            <p:ph type="body" sz="quarter" idx="20" hasCustomPrompt="1"/>
          </p:nvPr>
        </p:nvSpPr>
        <p:spPr>
          <a:xfrm>
            <a:off x="458890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5" name="Text Placeholder 35">
            <a:extLst>
              <a:ext uri="{FF2B5EF4-FFF2-40B4-BE49-F238E27FC236}">
                <a16:creationId xmlns:a16="http://schemas.microsoft.com/office/drawing/2014/main" id="{58EAB592-0EAB-6E24-B7C0-D5620A42679A}"/>
              </a:ext>
            </a:extLst>
          </p:cNvPr>
          <p:cNvSpPr>
            <a:spLocks noGrp="1"/>
          </p:cNvSpPr>
          <p:nvPr>
            <p:ph type="body" sz="quarter" idx="21" hasCustomPrompt="1"/>
          </p:nvPr>
        </p:nvSpPr>
        <p:spPr>
          <a:xfrm>
            <a:off x="834618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Text Placeholder 35">
            <a:extLst>
              <a:ext uri="{FF2B5EF4-FFF2-40B4-BE49-F238E27FC236}">
                <a16:creationId xmlns:a16="http://schemas.microsoft.com/office/drawing/2014/main" id="{C8C0A4A9-C502-C467-1D73-0218C36E1511}"/>
              </a:ext>
            </a:extLst>
          </p:cNvPr>
          <p:cNvSpPr>
            <a:spLocks noGrp="1"/>
          </p:cNvSpPr>
          <p:nvPr>
            <p:ph type="body" sz="quarter" idx="22" hasCustomPrompt="1"/>
          </p:nvPr>
        </p:nvSpPr>
        <p:spPr>
          <a:xfrm>
            <a:off x="834618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2257396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 name="Rectangle: Rounded Corners 2">
            <a:extLst>
              <a:ext uri="{FF2B5EF4-FFF2-40B4-BE49-F238E27FC236}">
                <a16:creationId xmlns:a16="http://schemas.microsoft.com/office/drawing/2014/main" id="{4BF0B8FD-063C-3A7B-A4E6-67D44CD479A3}"/>
              </a:ext>
            </a:extLst>
          </p:cNvPr>
          <p:cNvSpPr>
            <a:spLocks/>
          </p:cNvSpPr>
          <p:nvPr userDrawn="1"/>
        </p:nvSpPr>
        <p:spPr bwMode="auto">
          <a:xfrm>
            <a:off x="9035353"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6" name="Rectangle: Rounded Corners 5">
            <a:extLst>
              <a:ext uri="{FF2B5EF4-FFF2-40B4-BE49-F238E27FC236}">
                <a16:creationId xmlns:a16="http://schemas.microsoft.com/office/drawing/2014/main" id="{A833213E-9BF5-BA4E-112F-52147760EEB3}"/>
              </a:ext>
            </a:extLst>
          </p:cNvPr>
          <p:cNvSpPr>
            <a:spLocks/>
          </p:cNvSpPr>
          <p:nvPr userDrawn="1"/>
        </p:nvSpPr>
        <p:spPr bwMode="auto">
          <a:xfrm>
            <a:off x="6219656"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8" name="Rectangle: Rounded Corners 7">
            <a:extLst>
              <a:ext uri="{FF2B5EF4-FFF2-40B4-BE49-F238E27FC236}">
                <a16:creationId xmlns:a16="http://schemas.microsoft.com/office/drawing/2014/main" id="{18EBD841-657D-91D3-BF43-9B89FDE015CF}"/>
              </a:ext>
            </a:extLst>
          </p:cNvPr>
          <p:cNvSpPr>
            <a:spLocks/>
          </p:cNvSpPr>
          <p:nvPr userDrawn="1"/>
        </p:nvSpPr>
        <p:spPr bwMode="auto">
          <a:xfrm>
            <a:off x="3403960"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10" name="Rectangle: Rounded Corners 9">
            <a:extLst>
              <a:ext uri="{FF2B5EF4-FFF2-40B4-BE49-F238E27FC236}">
                <a16:creationId xmlns:a16="http://schemas.microsoft.com/office/drawing/2014/main" id="{37F6AD40-0DB2-B214-C350-1EB5C4F77F2E}"/>
              </a:ext>
            </a:extLst>
          </p:cNvPr>
          <p:cNvSpPr>
            <a:spLocks/>
          </p:cNvSpPr>
          <p:nvPr userDrawn="1"/>
        </p:nvSpPr>
        <p:spPr bwMode="auto">
          <a:xfrm>
            <a:off x="588264" y="2287230"/>
            <a:ext cx="2574035" cy="3981808"/>
          </a:xfrm>
          <a:prstGeom prst="roundRect">
            <a:avLst>
              <a:gd name="adj" fmla="val 5100"/>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a:solidFill>
                <a:schemeClr val="tx1"/>
              </a:solidFill>
            </a:endParaRPr>
          </a:p>
        </p:txBody>
      </p:sp>
      <p:cxnSp>
        <p:nvCxnSpPr>
          <p:cNvPr id="13" name="Straight Connector 12">
            <a:extLst>
              <a:ext uri="{FF2B5EF4-FFF2-40B4-BE49-F238E27FC236}">
                <a16:creationId xmlns:a16="http://schemas.microsoft.com/office/drawing/2014/main" id="{9420F1CB-6065-F380-90F3-A5260FB9A79E}"/>
              </a:ext>
            </a:extLst>
          </p:cNvPr>
          <p:cNvCxnSpPr>
            <a:cxnSpLocks/>
          </p:cNvCxnSpPr>
          <p:nvPr userDrawn="1"/>
        </p:nvCxnSpPr>
        <p:spPr>
          <a:xfrm>
            <a:off x="9338897"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10878-58B5-7425-9FC6-F76E3FD70D1C}"/>
              </a:ext>
            </a:extLst>
          </p:cNvPr>
          <p:cNvCxnSpPr>
            <a:cxnSpLocks/>
          </p:cNvCxnSpPr>
          <p:nvPr userDrawn="1"/>
        </p:nvCxnSpPr>
        <p:spPr>
          <a:xfrm>
            <a:off x="6523200"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A8230B-97A6-7DD5-C630-81BF556CD197}"/>
              </a:ext>
            </a:extLst>
          </p:cNvPr>
          <p:cNvCxnSpPr>
            <a:cxnSpLocks/>
          </p:cNvCxnSpPr>
          <p:nvPr userDrawn="1"/>
        </p:nvCxnSpPr>
        <p:spPr>
          <a:xfrm>
            <a:off x="3707504"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135A69-93C6-CF24-D395-440000E12D71}"/>
              </a:ext>
            </a:extLst>
          </p:cNvPr>
          <p:cNvCxnSpPr>
            <a:cxnSpLocks/>
          </p:cNvCxnSpPr>
          <p:nvPr userDrawn="1"/>
        </p:nvCxnSpPr>
        <p:spPr>
          <a:xfrm>
            <a:off x="891808" y="2287230"/>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ext Placeholder 35">
            <a:extLst>
              <a:ext uri="{FF2B5EF4-FFF2-40B4-BE49-F238E27FC236}">
                <a16:creationId xmlns:a16="http://schemas.microsoft.com/office/drawing/2014/main" id="{AFA23AD8-1779-5172-D9D8-11AF2111C463}"/>
              </a:ext>
            </a:extLst>
          </p:cNvPr>
          <p:cNvSpPr>
            <a:spLocks noGrp="1"/>
          </p:cNvSpPr>
          <p:nvPr>
            <p:ph type="body" sz="quarter" idx="15" hasCustomPrompt="1"/>
          </p:nvPr>
        </p:nvSpPr>
        <p:spPr>
          <a:xfrm>
            <a:off x="80803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F4247A13-5444-462B-53A0-7A9C693014D8}"/>
              </a:ext>
            </a:extLst>
          </p:cNvPr>
          <p:cNvSpPr>
            <a:spLocks noGrp="1"/>
          </p:cNvSpPr>
          <p:nvPr>
            <p:ph type="body" sz="quarter" idx="18" hasCustomPrompt="1"/>
          </p:nvPr>
        </p:nvSpPr>
        <p:spPr>
          <a:xfrm>
            <a:off x="80803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2" name="Text Placeholder 35">
            <a:extLst>
              <a:ext uri="{FF2B5EF4-FFF2-40B4-BE49-F238E27FC236}">
                <a16:creationId xmlns:a16="http://schemas.microsoft.com/office/drawing/2014/main" id="{CE721595-2ED2-E944-5DCB-7B9C2E6636FB}"/>
              </a:ext>
            </a:extLst>
          </p:cNvPr>
          <p:cNvSpPr>
            <a:spLocks noGrp="1"/>
          </p:cNvSpPr>
          <p:nvPr>
            <p:ph type="body" sz="quarter" idx="19" hasCustomPrompt="1"/>
          </p:nvPr>
        </p:nvSpPr>
        <p:spPr>
          <a:xfrm>
            <a:off x="3623734"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4" name="Text Placeholder 35">
            <a:extLst>
              <a:ext uri="{FF2B5EF4-FFF2-40B4-BE49-F238E27FC236}">
                <a16:creationId xmlns:a16="http://schemas.microsoft.com/office/drawing/2014/main" id="{7FA1A1FC-2E4F-9436-00E5-9A7A7D8686C2}"/>
              </a:ext>
            </a:extLst>
          </p:cNvPr>
          <p:cNvSpPr>
            <a:spLocks noGrp="1"/>
          </p:cNvSpPr>
          <p:nvPr>
            <p:ph type="body" sz="quarter" idx="20" hasCustomPrompt="1"/>
          </p:nvPr>
        </p:nvSpPr>
        <p:spPr>
          <a:xfrm>
            <a:off x="3623734"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Text Placeholder 35">
            <a:extLst>
              <a:ext uri="{FF2B5EF4-FFF2-40B4-BE49-F238E27FC236}">
                <a16:creationId xmlns:a16="http://schemas.microsoft.com/office/drawing/2014/main" id="{772EC14D-09D6-AEE1-6D24-94DC4AE366E6}"/>
              </a:ext>
            </a:extLst>
          </p:cNvPr>
          <p:cNvSpPr>
            <a:spLocks noGrp="1"/>
          </p:cNvSpPr>
          <p:nvPr>
            <p:ph type="body" sz="quarter" idx="21" hasCustomPrompt="1"/>
          </p:nvPr>
        </p:nvSpPr>
        <p:spPr>
          <a:xfrm>
            <a:off x="6439430"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8" name="Text Placeholder 35">
            <a:extLst>
              <a:ext uri="{FF2B5EF4-FFF2-40B4-BE49-F238E27FC236}">
                <a16:creationId xmlns:a16="http://schemas.microsoft.com/office/drawing/2014/main" id="{07BECBB1-8FF8-5336-42F4-E74763C3E6F2}"/>
              </a:ext>
            </a:extLst>
          </p:cNvPr>
          <p:cNvSpPr>
            <a:spLocks noGrp="1"/>
          </p:cNvSpPr>
          <p:nvPr>
            <p:ph type="body" sz="quarter" idx="22" hasCustomPrompt="1"/>
          </p:nvPr>
        </p:nvSpPr>
        <p:spPr>
          <a:xfrm>
            <a:off x="6439430"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7" name="Text Placeholder 35">
            <a:extLst>
              <a:ext uri="{FF2B5EF4-FFF2-40B4-BE49-F238E27FC236}">
                <a16:creationId xmlns:a16="http://schemas.microsoft.com/office/drawing/2014/main" id="{03328BDA-C735-F0B0-70D8-458639AF7AEF}"/>
              </a:ext>
            </a:extLst>
          </p:cNvPr>
          <p:cNvSpPr>
            <a:spLocks noGrp="1"/>
          </p:cNvSpPr>
          <p:nvPr>
            <p:ph type="body" sz="quarter" idx="23" hasCustomPrompt="1"/>
          </p:nvPr>
        </p:nvSpPr>
        <p:spPr>
          <a:xfrm>
            <a:off x="925512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8" name="Text Placeholder 35">
            <a:extLst>
              <a:ext uri="{FF2B5EF4-FFF2-40B4-BE49-F238E27FC236}">
                <a16:creationId xmlns:a16="http://schemas.microsoft.com/office/drawing/2014/main" id="{1B221C5F-FF34-FD3C-A4DB-5B8FA4FD17D6}"/>
              </a:ext>
            </a:extLst>
          </p:cNvPr>
          <p:cNvSpPr>
            <a:spLocks noGrp="1"/>
          </p:cNvSpPr>
          <p:nvPr>
            <p:ph type="body" sz="quarter" idx="24" hasCustomPrompt="1"/>
          </p:nvPr>
        </p:nvSpPr>
        <p:spPr>
          <a:xfrm>
            <a:off x="925512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958470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descr="A picture containing white, design, black and white, art&#10;&#10;Description automatically generated">
            <a:extLst>
              <a:ext uri="{FF2B5EF4-FFF2-40B4-BE49-F238E27FC236}">
                <a16:creationId xmlns:a16="http://schemas.microsoft.com/office/drawing/2014/main" id="{540430BF-7E23-C210-8D2B-15D5FB42F1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EDB5A052-D12D-AAEA-9759-12D5064CCF8C}"/>
              </a:ext>
            </a:extLst>
          </p:cNvPr>
          <p:cNvGrpSpPr/>
          <p:nvPr userDrawn="1"/>
        </p:nvGrpSpPr>
        <p:grpSpPr>
          <a:xfrm>
            <a:off x="0" y="0"/>
            <a:ext cx="12192000" cy="6858002"/>
            <a:chOff x="0" y="0"/>
            <a:chExt cx="12192000" cy="6858002"/>
          </a:xfrm>
        </p:grpSpPr>
        <p:grpSp>
          <p:nvGrpSpPr>
            <p:cNvPr id="12" name="Group 11">
              <a:extLst>
                <a:ext uri="{FF2B5EF4-FFF2-40B4-BE49-F238E27FC236}">
                  <a16:creationId xmlns:a16="http://schemas.microsoft.com/office/drawing/2014/main" id="{49E4FA85-93EB-1F5E-EED4-6571CC36CB0E}"/>
                </a:ext>
              </a:extLst>
            </p:cNvPr>
            <p:cNvGrpSpPr/>
            <p:nvPr/>
          </p:nvGrpSpPr>
          <p:grpSpPr>
            <a:xfrm>
              <a:off x="0" y="0"/>
              <a:ext cx="12192000" cy="6858002"/>
              <a:chOff x="0" y="0"/>
              <a:chExt cx="12192000" cy="6858002"/>
            </a:xfrm>
          </p:grpSpPr>
          <p:grpSp>
            <p:nvGrpSpPr>
              <p:cNvPr id="17" name="Group 16">
                <a:extLst>
                  <a:ext uri="{FF2B5EF4-FFF2-40B4-BE49-F238E27FC236}">
                    <a16:creationId xmlns:a16="http://schemas.microsoft.com/office/drawing/2014/main" id="{9A40F52B-146E-3A98-69BA-36CCA718F054}"/>
                  </a:ext>
                </a:extLst>
              </p:cNvPr>
              <p:cNvGrpSpPr/>
              <p:nvPr/>
            </p:nvGrpSpPr>
            <p:grpSpPr>
              <a:xfrm>
                <a:off x="9486900" y="0"/>
                <a:ext cx="2705100" cy="694583"/>
                <a:chOff x="9486900" y="0"/>
                <a:chExt cx="2705100" cy="694583"/>
              </a:xfrm>
            </p:grpSpPr>
            <p:sp>
              <p:nvSpPr>
                <p:cNvPr id="23" name="Freeform: Shape 22">
                  <a:extLst>
                    <a:ext uri="{FF2B5EF4-FFF2-40B4-BE49-F238E27FC236}">
                      <a16:creationId xmlns:a16="http://schemas.microsoft.com/office/drawing/2014/main" id="{DB03F167-7496-7E29-C0AA-A66C3FB90E4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4" name="Freeform: Shape 23">
                  <a:extLst>
                    <a:ext uri="{FF2B5EF4-FFF2-40B4-BE49-F238E27FC236}">
                      <a16:creationId xmlns:a16="http://schemas.microsoft.com/office/drawing/2014/main" id="{93EAFA13-E04F-5DEE-D774-F741D5A83B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2" name="Freeform: Shape 21">
                <a:extLst>
                  <a:ext uri="{FF2B5EF4-FFF2-40B4-BE49-F238E27FC236}">
                    <a16:creationId xmlns:a16="http://schemas.microsoft.com/office/drawing/2014/main" id="{1C19E257-5A69-88E1-0F4D-B7147EBD2B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15" name="Freeform: Shape 14">
              <a:extLst>
                <a:ext uri="{FF2B5EF4-FFF2-40B4-BE49-F238E27FC236}">
                  <a16:creationId xmlns:a16="http://schemas.microsoft.com/office/drawing/2014/main" id="{7201D9A8-CBC8-42C2-61EB-BA0CEFA8BA04}"/>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Rounded Corners 12">
            <a:extLst>
              <a:ext uri="{FF2B5EF4-FFF2-40B4-BE49-F238E27FC236}">
                <a16:creationId xmlns:a16="http://schemas.microsoft.com/office/drawing/2014/main" id="{DA8AB36B-9DE2-43F6-AAF9-30CC30B4DA1A}"/>
              </a:ext>
            </a:extLst>
          </p:cNvPr>
          <p:cNvSpPr/>
          <p:nvPr userDrawn="1"/>
        </p:nvSpPr>
        <p:spPr bwMode="auto">
          <a:xfrm>
            <a:off x="580586" y="2477731"/>
            <a:ext cx="11030828" cy="3444004"/>
          </a:xfrm>
          <a:prstGeom prst="roundRect">
            <a:avLst>
              <a:gd name="adj" fmla="val 8554"/>
            </a:avLst>
          </a:prstGeom>
          <a:solidFill>
            <a:schemeClr val="bg1"/>
          </a:solidFill>
          <a:ln>
            <a:solidFill>
              <a:schemeClr val="bg1"/>
            </a:solid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grpSp>
        <p:nvGrpSpPr>
          <p:cNvPr id="16" name="Group 15">
            <a:extLst>
              <a:ext uri="{FF2B5EF4-FFF2-40B4-BE49-F238E27FC236}">
                <a16:creationId xmlns:a16="http://schemas.microsoft.com/office/drawing/2014/main" id="{B8BE0D5B-75CB-285D-D053-2E91480E2340}"/>
              </a:ext>
            </a:extLst>
          </p:cNvPr>
          <p:cNvGrpSpPr/>
          <p:nvPr userDrawn="1"/>
        </p:nvGrpSpPr>
        <p:grpSpPr>
          <a:xfrm>
            <a:off x="2833709" y="2477730"/>
            <a:ext cx="6522789" cy="3444008"/>
            <a:chOff x="2833709" y="2892280"/>
            <a:chExt cx="6522789" cy="2614907"/>
          </a:xfrm>
        </p:grpSpPr>
        <p:cxnSp>
          <p:nvCxnSpPr>
            <p:cNvPr id="20" name="Straight Connector 19">
              <a:extLst>
                <a:ext uri="{FF2B5EF4-FFF2-40B4-BE49-F238E27FC236}">
                  <a16:creationId xmlns:a16="http://schemas.microsoft.com/office/drawing/2014/main" id="{15C60D05-7E7E-DAD7-1716-93FF5D735CD4}"/>
                </a:ext>
              </a:extLst>
            </p:cNvPr>
            <p:cNvCxnSpPr>
              <a:cxnSpLocks/>
            </p:cNvCxnSpPr>
            <p:nvPr/>
          </p:nvCxnSpPr>
          <p:spPr>
            <a:xfrm>
              <a:off x="7182235"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7E78F8-373B-05B1-B73A-73AD8CB6C3E7}"/>
                </a:ext>
              </a:extLst>
            </p:cNvPr>
            <p:cNvCxnSpPr>
              <a:cxnSpLocks/>
            </p:cNvCxnSpPr>
            <p:nvPr/>
          </p:nvCxnSpPr>
          <p:spPr>
            <a:xfrm>
              <a:off x="9356498"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51ADC5-D057-0A07-BB87-F7194BBDEFA0}"/>
                </a:ext>
              </a:extLst>
            </p:cNvPr>
            <p:cNvCxnSpPr>
              <a:cxnSpLocks/>
            </p:cNvCxnSpPr>
            <p:nvPr/>
          </p:nvCxnSpPr>
          <p:spPr>
            <a:xfrm>
              <a:off x="2833709"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0CD0BC-C87D-A7AC-561F-E381B3CD281C}"/>
                </a:ext>
              </a:extLst>
            </p:cNvPr>
            <p:cNvCxnSpPr>
              <a:cxnSpLocks/>
            </p:cNvCxnSpPr>
            <p:nvPr/>
          </p:nvCxnSpPr>
          <p:spPr>
            <a:xfrm>
              <a:off x="5007972"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1" name="Freeform: Shape 80">
            <a:extLst>
              <a:ext uri="{FF2B5EF4-FFF2-40B4-BE49-F238E27FC236}">
                <a16:creationId xmlns:a16="http://schemas.microsoft.com/office/drawing/2014/main" id="{F3519852-7744-5930-DEA4-644EC694E8E2}"/>
              </a:ext>
            </a:extLst>
          </p:cNvPr>
          <p:cNvSpPr/>
          <p:nvPr userDrawn="1"/>
        </p:nvSpPr>
        <p:spPr bwMode="auto">
          <a:xfrm>
            <a:off x="677174" y="5843948"/>
            <a:ext cx="10837652" cy="77787"/>
          </a:xfrm>
          <a:custGeom>
            <a:avLst/>
            <a:gdLst>
              <a:gd name="connsiteX0" fmla="*/ 0 w 10837652"/>
              <a:gd name="connsiteY0" fmla="*/ 0 h 77787"/>
              <a:gd name="connsiteX1" fmla="*/ 10837652 w 10837652"/>
              <a:gd name="connsiteY1" fmla="*/ 0 h 77787"/>
              <a:gd name="connsiteX2" fmla="*/ 10804354 w 10837652"/>
              <a:gd name="connsiteY2" fmla="*/ 27474 h 77787"/>
              <a:gd name="connsiteX3" fmla="*/ 10639640 w 10837652"/>
              <a:gd name="connsiteY3" fmla="*/ 77787 h 77787"/>
              <a:gd name="connsiteX4" fmla="*/ 198012 w 10837652"/>
              <a:gd name="connsiteY4" fmla="*/ 77787 h 77787"/>
              <a:gd name="connsiteX5" fmla="*/ 33299 w 10837652"/>
              <a:gd name="connsiteY5" fmla="*/ 27474 h 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7652" h="77787">
                <a:moveTo>
                  <a:pt x="0" y="0"/>
                </a:moveTo>
                <a:lnTo>
                  <a:pt x="10837652" y="0"/>
                </a:lnTo>
                <a:lnTo>
                  <a:pt x="10804354" y="27474"/>
                </a:lnTo>
                <a:cubicBezTo>
                  <a:pt x="10757335" y="59239"/>
                  <a:pt x="10700654" y="77787"/>
                  <a:pt x="10639640" y="77787"/>
                </a:cubicBezTo>
                <a:lnTo>
                  <a:pt x="198012" y="77787"/>
                </a:lnTo>
                <a:cubicBezTo>
                  <a:pt x="136999" y="77787"/>
                  <a:pt x="80317" y="59239"/>
                  <a:pt x="33299" y="27474"/>
                </a:cubicBezTo>
                <a:close/>
              </a:path>
            </a:pathLst>
          </a:cu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59" name="Title 1">
            <a:extLst>
              <a:ext uri="{FF2B5EF4-FFF2-40B4-BE49-F238E27FC236}">
                <a16:creationId xmlns:a16="http://schemas.microsoft.com/office/drawing/2014/main" id="{85898F71-11FD-517B-3F6C-CA86282F6C99}"/>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0" name="Text Placeholder 35">
            <a:extLst>
              <a:ext uri="{FF2B5EF4-FFF2-40B4-BE49-F238E27FC236}">
                <a16:creationId xmlns:a16="http://schemas.microsoft.com/office/drawing/2014/main" id="{8921A64B-A4E0-0E48-914C-15270DA6E226}"/>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2" name="Text Placeholder 35">
            <a:extLst>
              <a:ext uri="{FF2B5EF4-FFF2-40B4-BE49-F238E27FC236}">
                <a16:creationId xmlns:a16="http://schemas.microsoft.com/office/drawing/2014/main" id="{F7CC93B6-DC95-01DC-5602-898D1753FC8F}"/>
              </a:ext>
            </a:extLst>
          </p:cNvPr>
          <p:cNvSpPr>
            <a:spLocks noGrp="1"/>
          </p:cNvSpPr>
          <p:nvPr>
            <p:ph type="body" sz="quarter" idx="15" hasCustomPrompt="1"/>
          </p:nvPr>
        </p:nvSpPr>
        <p:spPr>
          <a:xfrm>
            <a:off x="721982"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3" name="Text Placeholder 35">
            <a:extLst>
              <a:ext uri="{FF2B5EF4-FFF2-40B4-BE49-F238E27FC236}">
                <a16:creationId xmlns:a16="http://schemas.microsoft.com/office/drawing/2014/main" id="{B35E4FBE-90B1-5FB4-0A9F-A3B574F1BB25}"/>
              </a:ext>
            </a:extLst>
          </p:cNvPr>
          <p:cNvSpPr>
            <a:spLocks noGrp="1"/>
          </p:cNvSpPr>
          <p:nvPr>
            <p:ph type="body" sz="quarter" idx="18" hasCustomPrompt="1"/>
          </p:nvPr>
        </p:nvSpPr>
        <p:spPr>
          <a:xfrm>
            <a:off x="721982"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4" name="Text Placeholder 35">
            <a:extLst>
              <a:ext uri="{FF2B5EF4-FFF2-40B4-BE49-F238E27FC236}">
                <a16:creationId xmlns:a16="http://schemas.microsoft.com/office/drawing/2014/main" id="{AD003D60-8790-D35A-3C5B-4B041FC218B3}"/>
              </a:ext>
            </a:extLst>
          </p:cNvPr>
          <p:cNvSpPr>
            <a:spLocks noGrp="1"/>
          </p:cNvSpPr>
          <p:nvPr>
            <p:ph type="body" sz="quarter" idx="19" hasCustomPrompt="1"/>
          </p:nvPr>
        </p:nvSpPr>
        <p:spPr>
          <a:xfrm>
            <a:off x="2937019"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5" name="Text Placeholder 35">
            <a:extLst>
              <a:ext uri="{FF2B5EF4-FFF2-40B4-BE49-F238E27FC236}">
                <a16:creationId xmlns:a16="http://schemas.microsoft.com/office/drawing/2014/main" id="{5D8ED371-8D6A-250E-3863-5350BC5E7E82}"/>
              </a:ext>
            </a:extLst>
          </p:cNvPr>
          <p:cNvSpPr>
            <a:spLocks noGrp="1"/>
          </p:cNvSpPr>
          <p:nvPr>
            <p:ph type="body" sz="quarter" idx="20" hasCustomPrompt="1"/>
          </p:nvPr>
        </p:nvSpPr>
        <p:spPr>
          <a:xfrm>
            <a:off x="2937019"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6" name="Text Placeholder 35">
            <a:extLst>
              <a:ext uri="{FF2B5EF4-FFF2-40B4-BE49-F238E27FC236}">
                <a16:creationId xmlns:a16="http://schemas.microsoft.com/office/drawing/2014/main" id="{9D1EB66A-CFA0-2E5D-D3F7-6DF2592C83F2}"/>
              </a:ext>
            </a:extLst>
          </p:cNvPr>
          <p:cNvSpPr>
            <a:spLocks noGrp="1"/>
          </p:cNvSpPr>
          <p:nvPr>
            <p:ph type="body" sz="quarter" idx="21" hasCustomPrompt="1"/>
          </p:nvPr>
        </p:nvSpPr>
        <p:spPr>
          <a:xfrm>
            <a:off x="5109156"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7" name="Text Placeholder 35">
            <a:extLst>
              <a:ext uri="{FF2B5EF4-FFF2-40B4-BE49-F238E27FC236}">
                <a16:creationId xmlns:a16="http://schemas.microsoft.com/office/drawing/2014/main" id="{F138C0BB-1180-AE02-EAA1-C0AA4BB03AEA}"/>
              </a:ext>
            </a:extLst>
          </p:cNvPr>
          <p:cNvSpPr>
            <a:spLocks noGrp="1"/>
          </p:cNvSpPr>
          <p:nvPr>
            <p:ph type="body" sz="quarter" idx="22" hasCustomPrompt="1"/>
          </p:nvPr>
        </p:nvSpPr>
        <p:spPr>
          <a:xfrm>
            <a:off x="5109156"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8" name="Text Placeholder 35">
            <a:extLst>
              <a:ext uri="{FF2B5EF4-FFF2-40B4-BE49-F238E27FC236}">
                <a16:creationId xmlns:a16="http://schemas.microsoft.com/office/drawing/2014/main" id="{FBD629CA-3753-BD50-F584-0A9CB1045BC6}"/>
              </a:ext>
            </a:extLst>
          </p:cNvPr>
          <p:cNvSpPr>
            <a:spLocks noGrp="1"/>
          </p:cNvSpPr>
          <p:nvPr>
            <p:ph type="body" sz="quarter" idx="23" hasCustomPrompt="1"/>
          </p:nvPr>
        </p:nvSpPr>
        <p:spPr>
          <a:xfrm>
            <a:off x="7285545"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9" name="Text Placeholder 35">
            <a:extLst>
              <a:ext uri="{FF2B5EF4-FFF2-40B4-BE49-F238E27FC236}">
                <a16:creationId xmlns:a16="http://schemas.microsoft.com/office/drawing/2014/main" id="{09E664BB-4DDC-F4D5-7EA6-F9EFEE5DAD71}"/>
              </a:ext>
            </a:extLst>
          </p:cNvPr>
          <p:cNvSpPr>
            <a:spLocks noGrp="1"/>
          </p:cNvSpPr>
          <p:nvPr>
            <p:ph type="body" sz="quarter" idx="24" hasCustomPrompt="1"/>
          </p:nvPr>
        </p:nvSpPr>
        <p:spPr>
          <a:xfrm>
            <a:off x="7285545"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0" name="Text Placeholder 35">
            <a:extLst>
              <a:ext uri="{FF2B5EF4-FFF2-40B4-BE49-F238E27FC236}">
                <a16:creationId xmlns:a16="http://schemas.microsoft.com/office/drawing/2014/main" id="{DAA12B3D-86DE-D1B2-33ED-17B269B2A35A}"/>
              </a:ext>
            </a:extLst>
          </p:cNvPr>
          <p:cNvSpPr>
            <a:spLocks noGrp="1"/>
          </p:cNvSpPr>
          <p:nvPr>
            <p:ph type="body" sz="quarter" idx="25" hasCustomPrompt="1"/>
          </p:nvPr>
        </p:nvSpPr>
        <p:spPr>
          <a:xfrm>
            <a:off x="9459807" y="3074808"/>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1" name="Text Placeholder 35">
            <a:extLst>
              <a:ext uri="{FF2B5EF4-FFF2-40B4-BE49-F238E27FC236}">
                <a16:creationId xmlns:a16="http://schemas.microsoft.com/office/drawing/2014/main" id="{82962E1E-EADE-2CEF-D066-99136F6789AB}"/>
              </a:ext>
            </a:extLst>
          </p:cNvPr>
          <p:cNvSpPr>
            <a:spLocks noGrp="1"/>
          </p:cNvSpPr>
          <p:nvPr>
            <p:ph type="body" sz="quarter" idx="26" hasCustomPrompt="1"/>
          </p:nvPr>
        </p:nvSpPr>
        <p:spPr>
          <a:xfrm>
            <a:off x="9459807" y="3670934"/>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603666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CDBB0917-953B-1D95-3A25-D5558F03BB8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C3BB11BB-636E-B968-1CF4-BA107CD2A77B}"/>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737EB721-E9C5-EC22-D897-9A259E8FBE8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A979C450-9ACE-7A29-B068-7EC49E09FA1B}"/>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cxnSp>
        <p:nvCxnSpPr>
          <p:cNvPr id="9" name="Straight Connector 8">
            <a:extLst>
              <a:ext uri="{FF2B5EF4-FFF2-40B4-BE49-F238E27FC236}">
                <a16:creationId xmlns:a16="http://schemas.microsoft.com/office/drawing/2014/main" id="{93C4E008-7138-9814-73BE-7133CC372D45}"/>
              </a:ext>
            </a:extLst>
          </p:cNvPr>
          <p:cNvCxnSpPr>
            <a:cxnSpLocks/>
          </p:cNvCxnSpPr>
          <p:nvPr userDrawn="1"/>
        </p:nvCxnSpPr>
        <p:spPr>
          <a:xfrm>
            <a:off x="588263" y="2278213"/>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F81FBBC-0CA7-9E34-AF48-181C1A84E290}"/>
              </a:ext>
            </a:extLst>
          </p:cNvPr>
          <p:cNvGrpSpPr/>
          <p:nvPr userDrawn="1"/>
        </p:nvGrpSpPr>
        <p:grpSpPr>
          <a:xfrm>
            <a:off x="0" y="4679915"/>
            <a:ext cx="12192000" cy="2178087"/>
            <a:chOff x="0" y="4679915"/>
            <a:chExt cx="12192000" cy="2178087"/>
          </a:xfrm>
        </p:grpSpPr>
        <p:sp>
          <p:nvSpPr>
            <p:cNvPr id="11" name="Freeform: Shape 10">
              <a:extLst>
                <a:ext uri="{FF2B5EF4-FFF2-40B4-BE49-F238E27FC236}">
                  <a16:creationId xmlns:a16="http://schemas.microsoft.com/office/drawing/2014/main" id="{163EB1D6-9CD2-AC22-F5D9-DE0F2F0C775A}"/>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CE0D70B3-AA7F-93BC-8C6F-F3EC836745FF}"/>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4" name="Title 1">
            <a:extLst>
              <a:ext uri="{FF2B5EF4-FFF2-40B4-BE49-F238E27FC236}">
                <a16:creationId xmlns:a16="http://schemas.microsoft.com/office/drawing/2014/main" id="{140BCF81-B12E-7394-27B0-94FE4B9965A2}"/>
              </a:ext>
            </a:extLst>
          </p:cNvPr>
          <p:cNvSpPr>
            <a:spLocks noGrp="1"/>
          </p:cNvSpPr>
          <p:nvPr>
            <p:ph type="title" hasCustomPrompt="1"/>
          </p:nvPr>
        </p:nvSpPr>
        <p:spPr>
          <a:xfrm>
            <a:off x="588263" y="786193"/>
            <a:ext cx="4956194" cy="1107996"/>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a:t>
            </a:r>
            <a:br>
              <a:rPr lang="en-US" dirty="0"/>
            </a:br>
            <a:r>
              <a:rPr lang="en-US" dirty="0"/>
              <a:t>title style</a:t>
            </a:r>
            <a:endParaRPr lang="en-IN" dirty="0"/>
          </a:p>
        </p:txBody>
      </p:sp>
      <p:sp>
        <p:nvSpPr>
          <p:cNvPr id="15" name="Text Placeholder 35">
            <a:extLst>
              <a:ext uri="{FF2B5EF4-FFF2-40B4-BE49-F238E27FC236}">
                <a16:creationId xmlns:a16="http://schemas.microsoft.com/office/drawing/2014/main" id="{6D842BAE-F635-E1FA-074C-9568B938C086}"/>
              </a:ext>
            </a:extLst>
          </p:cNvPr>
          <p:cNvSpPr>
            <a:spLocks noGrp="1"/>
          </p:cNvSpPr>
          <p:nvPr>
            <p:ph type="body" sz="quarter" idx="17" hasCustomPrompt="1"/>
          </p:nvPr>
        </p:nvSpPr>
        <p:spPr>
          <a:xfrm>
            <a:off x="588263" y="2524791"/>
            <a:ext cx="4956194" cy="2315908"/>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Picture Placeholder 58">
            <a:extLst>
              <a:ext uri="{FF2B5EF4-FFF2-40B4-BE49-F238E27FC236}">
                <a16:creationId xmlns:a16="http://schemas.microsoft.com/office/drawing/2014/main" id="{AF0ECC05-D125-EBB5-9F6F-B54AD0211121}"/>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2414778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2" name="Picture 21" descr="A picture containing white, design, black and white, art&#10;&#10;Description automatically generated">
            <a:extLst>
              <a:ext uri="{FF2B5EF4-FFF2-40B4-BE49-F238E27FC236}">
                <a16:creationId xmlns:a16="http://schemas.microsoft.com/office/drawing/2014/main" id="{AEC81193-D674-98C9-A304-2C3ACDF0E6EE}"/>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23" name="Group 22">
            <a:extLst>
              <a:ext uri="{FF2B5EF4-FFF2-40B4-BE49-F238E27FC236}">
                <a16:creationId xmlns:a16="http://schemas.microsoft.com/office/drawing/2014/main" id="{AA239A27-2C99-4969-DBFF-C88461EF1826}"/>
              </a:ext>
            </a:extLst>
          </p:cNvPr>
          <p:cNvGrpSpPr/>
          <p:nvPr userDrawn="1"/>
        </p:nvGrpSpPr>
        <p:grpSpPr>
          <a:xfrm>
            <a:off x="0" y="0"/>
            <a:ext cx="12192000" cy="6858002"/>
            <a:chOff x="0" y="0"/>
            <a:chExt cx="12192000" cy="6858002"/>
          </a:xfrm>
        </p:grpSpPr>
        <p:grpSp>
          <p:nvGrpSpPr>
            <p:cNvPr id="24" name="Group 23">
              <a:extLst>
                <a:ext uri="{FF2B5EF4-FFF2-40B4-BE49-F238E27FC236}">
                  <a16:creationId xmlns:a16="http://schemas.microsoft.com/office/drawing/2014/main" id="{AF42FE4B-5B26-683F-D7D9-DCF5108627E2}"/>
                </a:ext>
              </a:extLst>
            </p:cNvPr>
            <p:cNvGrpSpPr/>
            <p:nvPr/>
          </p:nvGrpSpPr>
          <p:grpSpPr>
            <a:xfrm>
              <a:off x="0" y="0"/>
              <a:ext cx="12192000" cy="6858002"/>
              <a:chOff x="0" y="0"/>
              <a:chExt cx="12192000" cy="6858002"/>
            </a:xfrm>
          </p:grpSpPr>
          <p:grpSp>
            <p:nvGrpSpPr>
              <p:cNvPr id="26" name="Group 25">
                <a:extLst>
                  <a:ext uri="{FF2B5EF4-FFF2-40B4-BE49-F238E27FC236}">
                    <a16:creationId xmlns:a16="http://schemas.microsoft.com/office/drawing/2014/main" id="{71D23CB8-C870-C6DF-F5EC-70FC4D7F6B07}"/>
                  </a:ext>
                </a:extLst>
              </p:cNvPr>
              <p:cNvGrpSpPr/>
              <p:nvPr/>
            </p:nvGrpSpPr>
            <p:grpSpPr>
              <a:xfrm>
                <a:off x="9486900" y="0"/>
                <a:ext cx="2705100" cy="694583"/>
                <a:chOff x="9486900" y="0"/>
                <a:chExt cx="2705100" cy="694583"/>
              </a:xfrm>
            </p:grpSpPr>
            <p:sp>
              <p:nvSpPr>
                <p:cNvPr id="28" name="Freeform: Shape 27">
                  <a:extLst>
                    <a:ext uri="{FF2B5EF4-FFF2-40B4-BE49-F238E27FC236}">
                      <a16:creationId xmlns:a16="http://schemas.microsoft.com/office/drawing/2014/main" id="{D7E11823-EEE6-F091-16BE-762A4BFE75A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29" name="Freeform: Shape 28">
                  <a:extLst>
                    <a:ext uri="{FF2B5EF4-FFF2-40B4-BE49-F238E27FC236}">
                      <a16:creationId xmlns:a16="http://schemas.microsoft.com/office/drawing/2014/main" id="{389DFD7F-34CC-DC70-DA06-5672525517F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27" name="Freeform: Shape 26">
                <a:extLst>
                  <a:ext uri="{FF2B5EF4-FFF2-40B4-BE49-F238E27FC236}">
                    <a16:creationId xmlns:a16="http://schemas.microsoft.com/office/drawing/2014/main" id="{713CF57B-3314-6F8F-9486-1E229D23C24D}"/>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25" name="Freeform: Shape 24">
              <a:extLst>
                <a:ext uri="{FF2B5EF4-FFF2-40B4-BE49-F238E27FC236}">
                  <a16:creationId xmlns:a16="http://schemas.microsoft.com/office/drawing/2014/main" id="{DFC8BCDF-0C7D-6DE6-BA34-7AE77D303DDD}"/>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grpSp>
        <p:nvGrpSpPr>
          <p:cNvPr id="30" name="Group 29">
            <a:extLst>
              <a:ext uri="{FF2B5EF4-FFF2-40B4-BE49-F238E27FC236}">
                <a16:creationId xmlns:a16="http://schemas.microsoft.com/office/drawing/2014/main" id="{58248E6C-99AA-E510-38A2-3CD8E19968B0}"/>
              </a:ext>
            </a:extLst>
          </p:cNvPr>
          <p:cNvGrpSpPr/>
          <p:nvPr userDrawn="1"/>
        </p:nvGrpSpPr>
        <p:grpSpPr>
          <a:xfrm>
            <a:off x="6382614" y="1436914"/>
            <a:ext cx="5078970" cy="4814502"/>
            <a:chOff x="6382614" y="1436914"/>
            <a:chExt cx="5078970" cy="4814502"/>
          </a:xfrm>
        </p:grpSpPr>
        <p:sp>
          <p:nvSpPr>
            <p:cNvPr id="31" name="Rectangle: Rounded Corners 30">
              <a:extLst>
                <a:ext uri="{FF2B5EF4-FFF2-40B4-BE49-F238E27FC236}">
                  <a16:creationId xmlns:a16="http://schemas.microsoft.com/office/drawing/2014/main" id="{FCE38734-426D-0ED8-3A79-9F9028F23048}"/>
                </a:ext>
              </a:extLst>
            </p:cNvPr>
            <p:cNvSpPr/>
            <p:nvPr/>
          </p:nvSpPr>
          <p:spPr bwMode="auto">
            <a:xfrm>
              <a:off x="6382614" y="1436914"/>
              <a:ext cx="5078970" cy="4814502"/>
            </a:xfrm>
            <a:prstGeom prst="roundRect">
              <a:avLst>
                <a:gd name="adj" fmla="val 6115"/>
              </a:avLst>
            </a:pr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32" name="Freeform: Shape 31">
              <a:extLst>
                <a:ext uri="{FF2B5EF4-FFF2-40B4-BE49-F238E27FC236}">
                  <a16:creationId xmlns:a16="http://schemas.microsoft.com/office/drawing/2014/main" id="{1CCFDD57-80EA-78F4-6A4C-59036833139C}"/>
                </a:ext>
              </a:extLst>
            </p:cNvPr>
            <p:cNvSpPr/>
            <p:nvPr/>
          </p:nvSpPr>
          <p:spPr>
            <a:xfrm>
              <a:off x="6675486" y="5513378"/>
              <a:ext cx="4786098" cy="738038"/>
            </a:xfrm>
            <a:custGeom>
              <a:avLst/>
              <a:gdLst>
                <a:gd name="connsiteX0" fmla="*/ 3994328 w 4786098"/>
                <a:gd name="connsiteY0" fmla="*/ 828 h 738038"/>
                <a:gd name="connsiteX1" fmla="*/ 4771446 w 4786098"/>
                <a:gd name="connsiteY1" fmla="*/ 43171 h 738038"/>
                <a:gd name="connsiteX2" fmla="*/ 4786098 w 4786098"/>
                <a:gd name="connsiteY2" fmla="*/ 45639 h 738038"/>
                <a:gd name="connsiteX3" fmla="*/ 4786098 w 4786098"/>
                <a:gd name="connsiteY3" fmla="*/ 443631 h 738038"/>
                <a:gd name="connsiteX4" fmla="*/ 4491691 w 4786098"/>
                <a:gd name="connsiteY4" fmla="*/ 738038 h 738038"/>
                <a:gd name="connsiteX5" fmla="*/ 1535 w 4786098"/>
                <a:gd name="connsiteY5" fmla="*/ 738038 h 738038"/>
                <a:gd name="connsiteX6" fmla="*/ 0 w 4786098"/>
                <a:gd name="connsiteY6" fmla="*/ 737883 h 738038"/>
                <a:gd name="connsiteX7" fmla="*/ 108734 w 4786098"/>
                <a:gd name="connsiteY7" fmla="*/ 718355 h 738038"/>
                <a:gd name="connsiteX8" fmla="*/ 3994328 w 4786098"/>
                <a:gd name="connsiteY8" fmla="*/ 828 h 73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098" h="738038">
                  <a:moveTo>
                    <a:pt x="3994328" y="828"/>
                  </a:moveTo>
                  <a:cubicBezTo>
                    <a:pt x="4253367" y="-3508"/>
                    <a:pt x="4512407" y="8981"/>
                    <a:pt x="4771446" y="43171"/>
                  </a:cubicBezTo>
                  <a:lnTo>
                    <a:pt x="4786098" y="45639"/>
                  </a:lnTo>
                  <a:lnTo>
                    <a:pt x="4786098" y="443631"/>
                  </a:lnTo>
                  <a:cubicBezTo>
                    <a:pt x="4786098" y="606227"/>
                    <a:pt x="4654287" y="738038"/>
                    <a:pt x="4491691" y="738038"/>
                  </a:cubicBezTo>
                  <a:lnTo>
                    <a:pt x="1535" y="738038"/>
                  </a:lnTo>
                  <a:lnTo>
                    <a:pt x="0" y="737883"/>
                  </a:lnTo>
                  <a:lnTo>
                    <a:pt x="108734" y="718355"/>
                  </a:lnTo>
                  <a:cubicBezTo>
                    <a:pt x="1403933" y="464830"/>
                    <a:pt x="2699131" y="22509"/>
                    <a:pt x="3994328" y="828"/>
                  </a:cubicBezTo>
                  <a:close/>
                </a:path>
              </a:pathLst>
            </a:cu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grpSp>
      <p:sp>
        <p:nvSpPr>
          <p:cNvPr id="37" name="Rectangle: Rounded Corners 36">
            <a:extLst>
              <a:ext uri="{FF2B5EF4-FFF2-40B4-BE49-F238E27FC236}">
                <a16:creationId xmlns:a16="http://schemas.microsoft.com/office/drawing/2014/main" id="{3F8123F8-C840-5D2E-AE49-E34B12896F3E}"/>
              </a:ext>
            </a:extLst>
          </p:cNvPr>
          <p:cNvSpPr/>
          <p:nvPr/>
        </p:nvSpPr>
        <p:spPr bwMode="auto">
          <a:xfrm>
            <a:off x="730416" y="1436914"/>
            <a:ext cx="5078970" cy="4814502"/>
          </a:xfrm>
          <a:prstGeom prst="roundRect">
            <a:avLst>
              <a:gd name="adj" fmla="val 6115"/>
            </a:avLst>
          </a:prstGeom>
          <a:solidFill>
            <a:schemeClr val="bg1"/>
          </a:solidFill>
          <a:ln>
            <a:noFill/>
            <a:headEnd type="none" w="med" len="med"/>
            <a:tailEnd type="none" w="med" len="med"/>
          </a:ln>
          <a:effectLst>
            <a:outerShdw blurRad="444500" dist="381000" dir="810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09960D3-6882-8060-F9E5-AD5EE9BB4FE1}"/>
              </a:ext>
            </a:extLst>
          </p:cNvPr>
          <p:cNvSpPr/>
          <p:nvPr/>
        </p:nvSpPr>
        <p:spPr>
          <a:xfrm>
            <a:off x="730417" y="5074771"/>
            <a:ext cx="3122875" cy="1176645"/>
          </a:xfrm>
          <a:custGeom>
            <a:avLst/>
            <a:gdLst>
              <a:gd name="connsiteX0" fmla="*/ 0 w 3122875"/>
              <a:gd name="connsiteY0" fmla="*/ 0 h 1176645"/>
              <a:gd name="connsiteX1" fmla="*/ 4063 w 3122875"/>
              <a:gd name="connsiteY1" fmla="*/ 2144 h 1176645"/>
              <a:gd name="connsiteX2" fmla="*/ 2961517 w 3122875"/>
              <a:gd name="connsiteY2" fmla="*/ 1143684 h 1176645"/>
              <a:gd name="connsiteX3" fmla="*/ 3122875 w 3122875"/>
              <a:gd name="connsiteY3" fmla="*/ 1176645 h 1176645"/>
              <a:gd name="connsiteX4" fmla="*/ 294407 w 3122875"/>
              <a:gd name="connsiteY4" fmla="*/ 1176645 h 1176645"/>
              <a:gd name="connsiteX5" fmla="*/ 0 w 3122875"/>
              <a:gd name="connsiteY5" fmla="*/ 882238 h 117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2875" h="1176645">
                <a:moveTo>
                  <a:pt x="0" y="0"/>
                </a:moveTo>
                <a:lnTo>
                  <a:pt x="4063" y="2144"/>
                </a:lnTo>
                <a:cubicBezTo>
                  <a:pt x="784977" y="407445"/>
                  <a:pt x="1832267" y="885636"/>
                  <a:pt x="2961517" y="1143684"/>
                </a:cubicBezTo>
                <a:lnTo>
                  <a:pt x="3122875" y="1176645"/>
                </a:lnTo>
                <a:lnTo>
                  <a:pt x="294407" y="1176645"/>
                </a:lnTo>
                <a:cubicBezTo>
                  <a:pt x="131811" y="1176645"/>
                  <a:pt x="0" y="1044834"/>
                  <a:pt x="0" y="882238"/>
                </a:cubicBezTo>
                <a:close/>
              </a:path>
            </a:pathLst>
          </a:custGeom>
          <a:solidFill>
            <a:schemeClr val="bg1">
              <a:alpha val="85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41" name="Title 1">
            <a:extLst>
              <a:ext uri="{FF2B5EF4-FFF2-40B4-BE49-F238E27FC236}">
                <a16:creationId xmlns:a16="http://schemas.microsoft.com/office/drawing/2014/main" id="{3A364C66-F2F2-7ED6-AD89-B461860AD712}"/>
              </a:ext>
            </a:extLst>
          </p:cNvPr>
          <p:cNvSpPr>
            <a:spLocks noGrp="1"/>
          </p:cNvSpPr>
          <p:nvPr userDrawn="1">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6" name="Picture Placeholder 58">
            <a:extLst>
              <a:ext uri="{FF2B5EF4-FFF2-40B4-BE49-F238E27FC236}">
                <a16:creationId xmlns:a16="http://schemas.microsoft.com/office/drawing/2014/main" id="{6F42540E-2FD6-C490-AF68-0264B1403170}"/>
              </a:ext>
            </a:extLst>
          </p:cNvPr>
          <p:cNvSpPr>
            <a:spLocks noGrp="1"/>
          </p:cNvSpPr>
          <p:nvPr>
            <p:ph type="pic" sz="quarter" idx="22"/>
          </p:nvPr>
        </p:nvSpPr>
        <p:spPr>
          <a:xfrm>
            <a:off x="868326"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2" name="Text Placeholder 35">
            <a:extLst>
              <a:ext uri="{FF2B5EF4-FFF2-40B4-BE49-F238E27FC236}">
                <a16:creationId xmlns:a16="http://schemas.microsoft.com/office/drawing/2014/main" id="{B82003D2-4F94-EC37-ADE3-F98824F7CD22}"/>
              </a:ext>
            </a:extLst>
          </p:cNvPr>
          <p:cNvSpPr>
            <a:spLocks noGrp="1"/>
          </p:cNvSpPr>
          <p:nvPr>
            <p:ph type="body" sz="quarter" idx="15" hasCustomPrompt="1"/>
          </p:nvPr>
        </p:nvSpPr>
        <p:spPr>
          <a:xfrm>
            <a:off x="977203"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F294D14F-0E98-E60C-3614-5F2987D415B8}"/>
              </a:ext>
            </a:extLst>
          </p:cNvPr>
          <p:cNvSpPr>
            <a:spLocks noGrp="1"/>
          </p:cNvSpPr>
          <p:nvPr>
            <p:ph type="body" sz="quarter" idx="17" hasCustomPrompt="1"/>
          </p:nvPr>
        </p:nvSpPr>
        <p:spPr>
          <a:xfrm>
            <a:off x="977202"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Picture Placeholder 58">
            <a:extLst>
              <a:ext uri="{FF2B5EF4-FFF2-40B4-BE49-F238E27FC236}">
                <a16:creationId xmlns:a16="http://schemas.microsoft.com/office/drawing/2014/main" id="{21AAEE46-56E1-C4CA-4F97-0165AA54E121}"/>
              </a:ext>
            </a:extLst>
          </p:cNvPr>
          <p:cNvSpPr>
            <a:spLocks noGrp="1"/>
          </p:cNvSpPr>
          <p:nvPr>
            <p:ph type="pic" sz="quarter" idx="23"/>
          </p:nvPr>
        </p:nvSpPr>
        <p:spPr>
          <a:xfrm>
            <a:off x="6520524"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4" name="Text Placeholder 35">
            <a:extLst>
              <a:ext uri="{FF2B5EF4-FFF2-40B4-BE49-F238E27FC236}">
                <a16:creationId xmlns:a16="http://schemas.microsoft.com/office/drawing/2014/main" id="{7701A668-AB3D-F9C3-BB8D-8DCD15F95434}"/>
              </a:ext>
            </a:extLst>
          </p:cNvPr>
          <p:cNvSpPr>
            <a:spLocks noGrp="1"/>
          </p:cNvSpPr>
          <p:nvPr>
            <p:ph type="body" sz="quarter" idx="18" hasCustomPrompt="1"/>
          </p:nvPr>
        </p:nvSpPr>
        <p:spPr>
          <a:xfrm>
            <a:off x="6629400"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ext Placeholder 35">
            <a:extLst>
              <a:ext uri="{FF2B5EF4-FFF2-40B4-BE49-F238E27FC236}">
                <a16:creationId xmlns:a16="http://schemas.microsoft.com/office/drawing/2014/main" id="{CE5E7A5E-5F91-2C48-0FC9-3170F3EF23D0}"/>
              </a:ext>
            </a:extLst>
          </p:cNvPr>
          <p:cNvSpPr>
            <a:spLocks noGrp="1"/>
          </p:cNvSpPr>
          <p:nvPr>
            <p:ph type="body" sz="quarter" idx="19" hasCustomPrompt="1"/>
          </p:nvPr>
        </p:nvSpPr>
        <p:spPr>
          <a:xfrm>
            <a:off x="6629401"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9770054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F50B5935-AC7E-A175-797B-F54CF6F350E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E60E652F-1C98-96F6-5DCE-F6DDDE7AA303}"/>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0FAEB3FB-76B9-0A13-8EF3-E40B0BA884AE}"/>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548B6DD0-8190-A70E-BC25-66318D52360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grpSp>
        <p:nvGrpSpPr>
          <p:cNvPr id="8" name="Group 7">
            <a:extLst>
              <a:ext uri="{FF2B5EF4-FFF2-40B4-BE49-F238E27FC236}">
                <a16:creationId xmlns:a16="http://schemas.microsoft.com/office/drawing/2014/main" id="{668CA5FA-8599-21A9-AF56-38279B7E04AA}"/>
              </a:ext>
            </a:extLst>
          </p:cNvPr>
          <p:cNvGrpSpPr/>
          <p:nvPr userDrawn="1"/>
        </p:nvGrpSpPr>
        <p:grpSpPr>
          <a:xfrm>
            <a:off x="0" y="4679915"/>
            <a:ext cx="12192000" cy="2178087"/>
            <a:chOff x="0" y="4679915"/>
            <a:chExt cx="12192000" cy="2178087"/>
          </a:xfrm>
        </p:grpSpPr>
        <p:sp>
          <p:nvSpPr>
            <p:cNvPr id="9" name="Freeform: Shape 8">
              <a:extLst>
                <a:ext uri="{FF2B5EF4-FFF2-40B4-BE49-F238E27FC236}">
                  <a16:creationId xmlns:a16="http://schemas.microsoft.com/office/drawing/2014/main" id="{47B2C48C-5C3C-AFCA-1B9C-EA917C028F63}"/>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294499CE-7659-5301-58F2-024394B1834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4" name="Title 1">
            <a:extLst>
              <a:ext uri="{FF2B5EF4-FFF2-40B4-BE49-F238E27FC236}">
                <a16:creationId xmlns:a16="http://schemas.microsoft.com/office/drawing/2014/main" id="{A2BDFBE3-3EB5-E673-EB34-F138016BAD44}"/>
              </a:ext>
            </a:extLst>
          </p:cNvPr>
          <p:cNvSpPr>
            <a:spLocks noGrp="1"/>
          </p:cNvSpPr>
          <p:nvPr>
            <p:ph type="title" hasCustomPrompt="1"/>
          </p:nvPr>
        </p:nvSpPr>
        <p:spPr>
          <a:xfrm>
            <a:off x="588263" y="2813445"/>
            <a:ext cx="4956194" cy="1107996"/>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a:t>
            </a:r>
            <a:br>
              <a:rPr lang="en-US" dirty="0"/>
            </a:br>
            <a:r>
              <a:rPr lang="en-US" dirty="0"/>
              <a:t>title style</a:t>
            </a:r>
            <a:endParaRPr lang="en-IN" dirty="0"/>
          </a:p>
        </p:txBody>
      </p:sp>
      <p:sp>
        <p:nvSpPr>
          <p:cNvPr id="13" name="Picture Placeholder 58">
            <a:extLst>
              <a:ext uri="{FF2B5EF4-FFF2-40B4-BE49-F238E27FC236}">
                <a16:creationId xmlns:a16="http://schemas.microsoft.com/office/drawing/2014/main" id="{DE3E332F-F429-153C-AF0F-1F8899F9BF4F}"/>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69439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F877E085-6D9A-D961-A771-D177E85C899D}"/>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FA12B46-E85B-12F4-A5F1-278AFFBF05D9}"/>
              </a:ext>
            </a:extLst>
          </p:cNvPr>
          <p:cNvSpPr/>
          <p:nvPr userDrawn="1"/>
        </p:nvSpPr>
        <p:spPr bwMode="auto">
          <a:xfrm rot="5400000" flipV="1">
            <a:off x="223839" y="360365"/>
            <a:ext cx="2017712" cy="1296988"/>
          </a:xfrm>
          <a:prstGeom prst="rect">
            <a:avLst/>
          </a:prstGeom>
          <a:gradFill>
            <a:gsLst>
              <a:gs pos="16000">
                <a:schemeClr val="bg1">
                  <a:alpha val="0"/>
                </a:schemeClr>
              </a:gs>
              <a:gs pos="84000">
                <a:schemeClr val="bg1"/>
              </a:gs>
            </a:gsLst>
            <a:lin ang="10800000" scaled="1"/>
          </a:gradFill>
          <a:ln>
            <a:noFill/>
            <a:headEnd type="none" w="med" len="med"/>
            <a:tailEnd type="none" w="med" len="med"/>
          </a:ln>
          <a:effectLst>
            <a:outerShdw blurRad="76200" dist="38100" dir="10800000" sx="101000" sy="101000" algn="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IN"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FC7A0CD2-CA9E-7BC5-37B3-58C8A495DAE9}"/>
              </a:ext>
            </a:extLst>
          </p:cNvPr>
          <p:cNvSpPr/>
          <p:nvPr userDrawn="1"/>
        </p:nvSpPr>
        <p:spPr bwMode="auto">
          <a:xfrm>
            <a:off x="7675881" y="1463040"/>
            <a:ext cx="3931920" cy="3931920"/>
          </a:xfrm>
          <a:prstGeom prst="ellipse">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ctr" defTabSz="932472" fontAlgn="base">
              <a:spcBef>
                <a:spcPct val="0"/>
              </a:spcBef>
              <a:spcAft>
                <a:spcPct val="0"/>
              </a:spcAft>
              <a:buFont typeface="Arial" panose="020B0604020202020204" pitchFamily="34" charset="0"/>
              <a:buNone/>
            </a:pPr>
            <a:endParaRPr lang="en-IN" sz="2000" err="1">
              <a:solidFill>
                <a:srgbClr val="FFFFFF"/>
              </a:solidFill>
              <a:ea typeface="Segoe UI" pitchFamily="34" charset="0"/>
              <a:cs typeface="Segoe UI" pitchFamily="34" charset="0"/>
            </a:endParaRPr>
          </a:p>
        </p:txBody>
      </p:sp>
      <p:sp>
        <p:nvSpPr>
          <p:cNvPr id="7" name="Graphic 28">
            <a:extLst>
              <a:ext uri="{FF2B5EF4-FFF2-40B4-BE49-F238E27FC236}">
                <a16:creationId xmlns:a16="http://schemas.microsoft.com/office/drawing/2014/main" id="{6668DFE4-33A9-4D8D-DFAE-DA75B345215A}"/>
              </a:ext>
            </a:extLst>
          </p:cNvPr>
          <p:cNvSpPr/>
          <p:nvPr userDrawn="1"/>
        </p:nvSpPr>
        <p:spPr>
          <a:xfrm>
            <a:off x="754008" y="1432563"/>
            <a:ext cx="965312" cy="725262"/>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grpSp>
        <p:nvGrpSpPr>
          <p:cNvPr id="8" name="Group 7">
            <a:extLst>
              <a:ext uri="{FF2B5EF4-FFF2-40B4-BE49-F238E27FC236}">
                <a16:creationId xmlns:a16="http://schemas.microsoft.com/office/drawing/2014/main" id="{6F4A34B5-BA77-32DE-F0AC-DC6A2DC8359E}"/>
              </a:ext>
            </a:extLst>
          </p:cNvPr>
          <p:cNvGrpSpPr/>
          <p:nvPr userDrawn="1"/>
        </p:nvGrpSpPr>
        <p:grpSpPr>
          <a:xfrm>
            <a:off x="7471836" y="1"/>
            <a:ext cx="4720163" cy="1211986"/>
            <a:chOff x="4863262" y="0"/>
            <a:chExt cx="6378217" cy="1637721"/>
          </a:xfrm>
        </p:grpSpPr>
        <p:sp>
          <p:nvSpPr>
            <p:cNvPr id="9" name="Freeform: Shape 8">
              <a:extLst>
                <a:ext uri="{FF2B5EF4-FFF2-40B4-BE49-F238E27FC236}">
                  <a16:creationId xmlns:a16="http://schemas.microsoft.com/office/drawing/2014/main" id="{B0991878-9C94-5F5A-B12E-0BA0AD1AD1C0}"/>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42752077-2A69-B572-A4AF-E37033C88ADE}"/>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grpSp>
        <p:nvGrpSpPr>
          <p:cNvPr id="11" name="Group 10">
            <a:extLst>
              <a:ext uri="{FF2B5EF4-FFF2-40B4-BE49-F238E27FC236}">
                <a16:creationId xmlns:a16="http://schemas.microsoft.com/office/drawing/2014/main" id="{5D2A1AF5-546E-833F-7889-64AE73191F78}"/>
              </a:ext>
            </a:extLst>
          </p:cNvPr>
          <p:cNvGrpSpPr/>
          <p:nvPr userDrawn="1"/>
        </p:nvGrpSpPr>
        <p:grpSpPr>
          <a:xfrm>
            <a:off x="0" y="5477179"/>
            <a:ext cx="5299075" cy="1381018"/>
            <a:chOff x="950520" y="5263912"/>
            <a:chExt cx="6117399" cy="1594285"/>
          </a:xfrm>
        </p:grpSpPr>
        <p:sp>
          <p:nvSpPr>
            <p:cNvPr id="12" name="Freeform: Shape 11">
              <a:extLst>
                <a:ext uri="{FF2B5EF4-FFF2-40B4-BE49-F238E27FC236}">
                  <a16:creationId xmlns:a16="http://schemas.microsoft.com/office/drawing/2014/main" id="{D1A174E4-ACA7-4C6D-AD28-0C01ED3C67D5}"/>
                </a:ext>
              </a:extLst>
            </p:cNvPr>
            <p:cNvSpPr/>
            <p:nvPr/>
          </p:nvSpPr>
          <p:spPr>
            <a:xfrm>
              <a:off x="950520" y="5263912"/>
              <a:ext cx="6117399" cy="1594285"/>
            </a:xfrm>
            <a:custGeom>
              <a:avLst/>
              <a:gdLst>
                <a:gd name="connsiteX0" fmla="*/ 6117400 w 6117399"/>
                <a:gd name="connsiteY0" fmla="*/ 1594285 h 1594285"/>
                <a:gd name="connsiteX1" fmla="*/ 2120397 w 6117399"/>
                <a:gd name="connsiteY1" fmla="*/ 5581 h 1594285"/>
                <a:gd name="connsiteX2" fmla="*/ 0 w 6117399"/>
                <a:gd name="connsiteY2" fmla="*/ 450163 h 1594285"/>
                <a:gd name="connsiteX3" fmla="*/ 0 w 6117399"/>
                <a:gd name="connsiteY3" fmla="*/ 1594285 h 1594285"/>
                <a:gd name="connsiteX4" fmla="*/ 6117400 w 6117399"/>
                <a:gd name="connsiteY4" fmla="*/ 1594285 h 159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1594285">
                  <a:moveTo>
                    <a:pt x="6117400" y="1594285"/>
                  </a:moveTo>
                  <a:cubicBezTo>
                    <a:pt x="4701294" y="1374449"/>
                    <a:pt x="3506331" y="76378"/>
                    <a:pt x="2120397" y="5581"/>
                  </a:cubicBezTo>
                  <a:cubicBezTo>
                    <a:pt x="865565" y="-58485"/>
                    <a:pt x="0" y="450163"/>
                    <a:pt x="0" y="450163"/>
                  </a:cubicBezTo>
                  <a:lnTo>
                    <a:pt x="0" y="1594285"/>
                  </a:lnTo>
                  <a:lnTo>
                    <a:pt x="6117400" y="1594285"/>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3" name="Freeform: Shape 12">
              <a:extLst>
                <a:ext uri="{FF2B5EF4-FFF2-40B4-BE49-F238E27FC236}">
                  <a16:creationId xmlns:a16="http://schemas.microsoft.com/office/drawing/2014/main" id="{4720013D-A03D-9DF7-1590-ADC518056CE8}"/>
                </a:ext>
              </a:extLst>
            </p:cNvPr>
            <p:cNvSpPr/>
            <p:nvPr/>
          </p:nvSpPr>
          <p:spPr>
            <a:xfrm>
              <a:off x="950520" y="5868051"/>
              <a:ext cx="6117399" cy="990146"/>
            </a:xfrm>
            <a:custGeom>
              <a:avLst/>
              <a:gdLst>
                <a:gd name="connsiteX0" fmla="*/ 6117400 w 6117399"/>
                <a:gd name="connsiteY0" fmla="*/ 990147 h 990146"/>
                <a:gd name="connsiteX1" fmla="*/ 2190046 w 6117399"/>
                <a:gd name="connsiteY1" fmla="*/ 4210 h 990146"/>
                <a:gd name="connsiteX2" fmla="*/ 0 w 6117399"/>
                <a:gd name="connsiteY2" fmla="*/ 311513 h 990146"/>
                <a:gd name="connsiteX3" fmla="*/ 0 w 6117399"/>
                <a:gd name="connsiteY3" fmla="*/ 990147 h 990146"/>
                <a:gd name="connsiteX4" fmla="*/ 6117400 w 6117399"/>
                <a:gd name="connsiteY4" fmla="*/ 990147 h 99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990146">
                  <a:moveTo>
                    <a:pt x="6117400" y="990147"/>
                  </a:moveTo>
                  <a:cubicBezTo>
                    <a:pt x="4519312" y="837029"/>
                    <a:pt x="3378436" y="48241"/>
                    <a:pt x="2190046" y="4210"/>
                  </a:cubicBezTo>
                  <a:cubicBezTo>
                    <a:pt x="934462" y="-42275"/>
                    <a:pt x="0" y="311513"/>
                    <a:pt x="0" y="311513"/>
                  </a:cubicBezTo>
                  <a:lnTo>
                    <a:pt x="0" y="990147"/>
                  </a:lnTo>
                  <a:lnTo>
                    <a:pt x="6117400" y="99014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7" name="Text Placeholder 35">
            <a:extLst>
              <a:ext uri="{FF2B5EF4-FFF2-40B4-BE49-F238E27FC236}">
                <a16:creationId xmlns:a16="http://schemas.microsoft.com/office/drawing/2014/main" id="{8A5A4816-7D0E-6041-4EAC-DCECFC68D036}"/>
              </a:ext>
            </a:extLst>
          </p:cNvPr>
          <p:cNvSpPr>
            <a:spLocks noGrp="1"/>
          </p:cNvSpPr>
          <p:nvPr>
            <p:ph type="body" sz="quarter" idx="17" hasCustomPrompt="1"/>
          </p:nvPr>
        </p:nvSpPr>
        <p:spPr>
          <a:xfrm>
            <a:off x="1236664" y="2505671"/>
            <a:ext cx="5656263" cy="2215991"/>
          </a:xfrm>
          <a:noFill/>
        </p:spPr>
        <p:txBody>
          <a:bodyPr wrap="square" lIns="0" tIns="0" rIns="0" bIns="0" anchor="t">
            <a:noAutofit/>
          </a:bodyPr>
          <a:lstStyle>
            <a:lvl1pPr marL="0" indent="0" algn="l">
              <a:buFont typeface="Arial" panose="020B0604020202020204" pitchFamily="34" charset="0"/>
              <a:buNone/>
              <a:defRPr kumimoji="0" lang="en-US" sz="2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8" name="Text Placeholder 35">
            <a:extLst>
              <a:ext uri="{FF2B5EF4-FFF2-40B4-BE49-F238E27FC236}">
                <a16:creationId xmlns:a16="http://schemas.microsoft.com/office/drawing/2014/main" id="{94893FAE-1483-CECC-211A-0E5592196B30}"/>
              </a:ext>
            </a:extLst>
          </p:cNvPr>
          <p:cNvSpPr>
            <a:spLocks noGrp="1"/>
          </p:cNvSpPr>
          <p:nvPr>
            <p:ph type="body" sz="quarter" idx="15" hasCustomPrompt="1"/>
          </p:nvPr>
        </p:nvSpPr>
        <p:spPr>
          <a:xfrm>
            <a:off x="1236664" y="4969297"/>
            <a:ext cx="5656263" cy="275690"/>
          </a:xfrm>
          <a:noFill/>
        </p:spPr>
        <p:txBody>
          <a:bodyPr wrap="square" lIns="0" tIns="0" rIns="0" bIns="0" anchor="t">
            <a:noAutofit/>
          </a:bodyPr>
          <a:lstStyle>
            <a:lvl1pPr marL="0" indent="0" algn="r">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6" name="Picture Placeholder 58">
            <a:extLst>
              <a:ext uri="{FF2B5EF4-FFF2-40B4-BE49-F238E27FC236}">
                <a16:creationId xmlns:a16="http://schemas.microsoft.com/office/drawing/2014/main" id="{03456B76-1609-175B-BF69-94E8CE3C32B9}"/>
              </a:ext>
            </a:extLst>
          </p:cNvPr>
          <p:cNvSpPr>
            <a:spLocks noGrp="1"/>
          </p:cNvSpPr>
          <p:nvPr>
            <p:ph type="pic" sz="quarter" idx="22"/>
          </p:nvPr>
        </p:nvSpPr>
        <p:spPr>
          <a:xfrm>
            <a:off x="7758432" y="1545591"/>
            <a:ext cx="3766818" cy="3766818"/>
          </a:xfrm>
          <a:prstGeom prst="ellipse">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9144340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C5F01E0-FCA9-123F-F4B6-95DF9C407F08}"/>
              </a:ext>
            </a:extLst>
          </p:cNvPr>
          <p:cNvSpPr/>
          <p:nvPr userDrawn="1"/>
        </p:nvSpPr>
        <p:spPr bwMode="auto">
          <a:xfrm>
            <a:off x="6892925" y="585788"/>
            <a:ext cx="4716463" cy="5683249"/>
          </a:xfrm>
          <a:prstGeom prst="roundRect">
            <a:avLst>
              <a:gd name="adj" fmla="val 6345"/>
            </a:avLst>
          </a:prstGeom>
          <a:solidFill>
            <a:schemeClr val="bg1"/>
          </a:solidFill>
          <a:ln w="8467" cap="flat">
            <a:noFill/>
            <a:prstDash val="solid"/>
            <a:miter/>
          </a:ln>
          <a:effectLst>
            <a:outerShdw blurRad="685800" dist="165100" dir="18900000" sx="95000" sy="95000" algn="bl" rotWithShape="0">
              <a:prstClr val="black">
                <a:alpha val="20000"/>
              </a:prstClr>
            </a:outerShdw>
          </a:effectLst>
        </p:spPr>
        <p:txBody>
          <a:bodyPr rtlCol="0" anchor="ctr"/>
          <a:lstStyle/>
          <a:p>
            <a:pPr marL="0" indent="0">
              <a:buFont typeface="Arial" panose="020B0604020202020204" pitchFamily="34" charset="0"/>
              <a:buNone/>
            </a:pPr>
            <a:endParaRPr lang="en-IN" err="1">
              <a:solidFill>
                <a:schemeClr val="tx1"/>
              </a:solidFill>
            </a:endParaRPr>
          </a:p>
        </p:txBody>
      </p:sp>
      <p:pic>
        <p:nvPicPr>
          <p:cNvPr id="4" name="Picture 3">
            <a:extLst>
              <a:ext uri="{FF2B5EF4-FFF2-40B4-BE49-F238E27FC236}">
                <a16:creationId xmlns:a16="http://schemas.microsoft.com/office/drawing/2014/main" id="{CBBE9D09-F88A-C810-FD53-319EC6B35AF8}"/>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89A7745-38DA-45EF-7B28-4181572416FA}"/>
              </a:ext>
            </a:extLst>
          </p:cNvPr>
          <p:cNvSpPr/>
          <p:nvPr userDrawn="1"/>
        </p:nvSpPr>
        <p:spPr bwMode="auto">
          <a:xfrm>
            <a:off x="0" y="2017713"/>
            <a:ext cx="7110413" cy="3486784"/>
          </a:xfrm>
          <a:prstGeom prst="rect">
            <a:avLst/>
          </a:prstGeom>
          <a:solidFill>
            <a:schemeClr val="bg1"/>
          </a:solidFill>
          <a:ln>
            <a:noFill/>
            <a:headEnd type="none" w="med" len="med"/>
            <a:tailEnd type="none" w="med" len="med"/>
          </a:ln>
          <a:effectLst>
            <a:outerShdw blurRad="444500" dist="419100" dir="8100000" sx="95000" sy="95000" algn="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IN" sz="2000" err="1">
              <a:solidFill>
                <a:schemeClr val="tx1"/>
              </a:solidFill>
              <a:cs typeface="Segoe UI" pitchFamily="34" charset="0"/>
            </a:endParaRPr>
          </a:p>
        </p:txBody>
      </p:sp>
      <p:grpSp>
        <p:nvGrpSpPr>
          <p:cNvPr id="8" name="Group 7">
            <a:extLst>
              <a:ext uri="{FF2B5EF4-FFF2-40B4-BE49-F238E27FC236}">
                <a16:creationId xmlns:a16="http://schemas.microsoft.com/office/drawing/2014/main" id="{2B47B3F4-A59F-E959-BFB9-9070C3F4693F}"/>
              </a:ext>
            </a:extLst>
          </p:cNvPr>
          <p:cNvGrpSpPr/>
          <p:nvPr userDrawn="1"/>
        </p:nvGrpSpPr>
        <p:grpSpPr>
          <a:xfrm>
            <a:off x="584200" y="1215243"/>
            <a:ext cx="965312" cy="977565"/>
            <a:chOff x="142812" y="139308"/>
            <a:chExt cx="301753" cy="305583"/>
          </a:xfrm>
          <a:effectLst>
            <a:outerShdw blurRad="571500" dist="38100" dir="5400000" sx="95000" sy="95000" algn="t" rotWithShape="0">
              <a:schemeClr val="tx2">
                <a:alpha val="25000"/>
              </a:schemeClr>
            </a:outerShdw>
          </a:effectLst>
        </p:grpSpPr>
        <p:sp>
          <p:nvSpPr>
            <p:cNvPr id="9" name="Rectangle: Rounded Corners 8">
              <a:extLst>
                <a:ext uri="{FF2B5EF4-FFF2-40B4-BE49-F238E27FC236}">
                  <a16:creationId xmlns:a16="http://schemas.microsoft.com/office/drawing/2014/main" id="{D21BD6C9-CDB6-817F-6DA1-06FC2598B472}"/>
                </a:ext>
              </a:extLst>
            </p:cNvPr>
            <p:cNvSpPr/>
            <p:nvPr/>
          </p:nvSpPr>
          <p:spPr bwMode="auto">
            <a:xfrm>
              <a:off x="142812" y="139308"/>
              <a:ext cx="301753" cy="305583"/>
            </a:xfrm>
            <a:prstGeom prst="roundRect">
              <a:avLst>
                <a:gd name="adj" fmla="val 17933"/>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tx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E8A5A4E-77D0-EC21-03A2-A88372631264}"/>
                </a:ext>
              </a:extLst>
            </p:cNvPr>
            <p:cNvSpPr/>
            <p:nvPr/>
          </p:nvSpPr>
          <p:spPr bwMode="auto">
            <a:xfrm>
              <a:off x="177513" y="175925"/>
              <a:ext cx="232350" cy="232350"/>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grpSp>
      <p:sp>
        <p:nvSpPr>
          <p:cNvPr id="11" name="Graphic 28">
            <a:extLst>
              <a:ext uri="{FF2B5EF4-FFF2-40B4-BE49-F238E27FC236}">
                <a16:creationId xmlns:a16="http://schemas.microsoft.com/office/drawing/2014/main" id="{94084894-5998-2121-7B84-D92C656E9F5F}"/>
              </a:ext>
            </a:extLst>
          </p:cNvPr>
          <p:cNvSpPr/>
          <p:nvPr userDrawn="1"/>
        </p:nvSpPr>
        <p:spPr>
          <a:xfrm>
            <a:off x="821642" y="1519790"/>
            <a:ext cx="490428" cy="368470"/>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chemeClr val="tx1"/>
              </a:solidFill>
              <a:cs typeface="Segoe UI" pitchFamily="34" charset="0"/>
            </a:endParaRPr>
          </a:p>
        </p:txBody>
      </p:sp>
      <p:sp>
        <p:nvSpPr>
          <p:cNvPr id="13" name="Text Placeholder 35">
            <a:extLst>
              <a:ext uri="{FF2B5EF4-FFF2-40B4-BE49-F238E27FC236}">
                <a16:creationId xmlns:a16="http://schemas.microsoft.com/office/drawing/2014/main" id="{7E45569B-DC4B-6BB5-7125-236795D561C2}"/>
              </a:ext>
            </a:extLst>
          </p:cNvPr>
          <p:cNvSpPr>
            <a:spLocks noGrp="1"/>
          </p:cNvSpPr>
          <p:nvPr>
            <p:ph type="body" sz="quarter" idx="17" hasCustomPrompt="1"/>
          </p:nvPr>
        </p:nvSpPr>
        <p:spPr>
          <a:xfrm>
            <a:off x="584200" y="2686834"/>
            <a:ext cx="5829300" cy="1732236"/>
          </a:xfrm>
          <a:noFill/>
        </p:spPr>
        <p:txBody>
          <a:bodyPr wrap="square" lIns="0" tIns="0" rIns="0" bIns="0" anchor="t">
            <a:noAutofit/>
          </a:bodyPr>
          <a:lstStyle>
            <a:lvl1pPr marL="0" indent="0" algn="l">
              <a:buFont typeface="Arial" panose="020B0604020202020204" pitchFamily="34" charset="0"/>
              <a:buNone/>
              <a:defRPr kumimoji="0" lang="en-US" sz="2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4" name="Text Placeholder 35">
            <a:extLst>
              <a:ext uri="{FF2B5EF4-FFF2-40B4-BE49-F238E27FC236}">
                <a16:creationId xmlns:a16="http://schemas.microsoft.com/office/drawing/2014/main" id="{37DA3014-0EB4-BDB4-9685-50FA55C9BDD2}"/>
              </a:ext>
            </a:extLst>
          </p:cNvPr>
          <p:cNvSpPr>
            <a:spLocks noGrp="1"/>
          </p:cNvSpPr>
          <p:nvPr>
            <p:ph type="body" sz="quarter" idx="15" hasCustomPrompt="1"/>
          </p:nvPr>
        </p:nvSpPr>
        <p:spPr>
          <a:xfrm>
            <a:off x="582613" y="4756201"/>
            <a:ext cx="5830888" cy="275690"/>
          </a:xfrm>
          <a:noFill/>
        </p:spPr>
        <p:txBody>
          <a:bodyPr wrap="square" lIns="0" tIns="0" rIns="0" bIns="0" anchor="t">
            <a:noAutofit/>
          </a:bodyPr>
          <a:lstStyle>
            <a:lvl1pPr marL="0" indent="0" algn="r">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5" name="Picture Placeholder 58">
            <a:extLst>
              <a:ext uri="{FF2B5EF4-FFF2-40B4-BE49-F238E27FC236}">
                <a16:creationId xmlns:a16="http://schemas.microsoft.com/office/drawing/2014/main" id="{899616DF-EE05-1C41-D337-34195C9D7609}"/>
              </a:ext>
            </a:extLst>
          </p:cNvPr>
          <p:cNvSpPr>
            <a:spLocks noGrp="1"/>
          </p:cNvSpPr>
          <p:nvPr>
            <p:ph type="pic" sz="quarter" idx="22"/>
          </p:nvPr>
        </p:nvSpPr>
        <p:spPr>
          <a:xfrm>
            <a:off x="7110413" y="800101"/>
            <a:ext cx="4281488" cy="525779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40598409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descr="A picture containing white, design, black and white, art&#10;&#10;Description automatically generated">
            <a:extLst>
              <a:ext uri="{FF2B5EF4-FFF2-40B4-BE49-F238E27FC236}">
                <a16:creationId xmlns:a16="http://schemas.microsoft.com/office/drawing/2014/main" id="{E70DB4C7-2DB7-C67B-FDF9-661CD85D6E54}"/>
              </a:ext>
            </a:extLst>
          </p:cNvPr>
          <p:cNvPicPr>
            <a:picLocks noChangeAspect="1"/>
          </p:cNvPicPr>
          <p:nvPr userDrawn="1"/>
        </p:nvPicPr>
        <p:blipFill>
          <a:blip r:embed="rId2"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4827672F-3FB7-5D77-675C-A6029172DB9D}"/>
              </a:ext>
            </a:extLst>
          </p:cNvPr>
          <p:cNvGrpSpPr/>
          <p:nvPr userDrawn="1"/>
        </p:nvGrpSpPr>
        <p:grpSpPr>
          <a:xfrm>
            <a:off x="0" y="0"/>
            <a:ext cx="12192001" cy="6858000"/>
            <a:chOff x="0" y="0"/>
            <a:chExt cx="12192001" cy="6858000"/>
          </a:xfrm>
        </p:grpSpPr>
        <p:grpSp>
          <p:nvGrpSpPr>
            <p:cNvPr id="6" name="Group 5">
              <a:extLst>
                <a:ext uri="{FF2B5EF4-FFF2-40B4-BE49-F238E27FC236}">
                  <a16:creationId xmlns:a16="http://schemas.microsoft.com/office/drawing/2014/main" id="{D79E1F6B-2F36-9D1E-0514-5DEEC4312059}"/>
                </a:ext>
              </a:extLst>
            </p:cNvPr>
            <p:cNvGrpSpPr/>
            <p:nvPr/>
          </p:nvGrpSpPr>
          <p:grpSpPr>
            <a:xfrm>
              <a:off x="0" y="5699775"/>
              <a:ext cx="12192001" cy="1158225"/>
              <a:chOff x="0" y="5699775"/>
              <a:chExt cx="12192001" cy="1158225"/>
            </a:xfrm>
          </p:grpSpPr>
          <p:grpSp>
            <p:nvGrpSpPr>
              <p:cNvPr id="10" name="Group 9">
                <a:extLst>
                  <a:ext uri="{FF2B5EF4-FFF2-40B4-BE49-F238E27FC236}">
                    <a16:creationId xmlns:a16="http://schemas.microsoft.com/office/drawing/2014/main" id="{F315CBB3-3737-576D-6792-526068DBD4C2}"/>
                  </a:ext>
                </a:extLst>
              </p:cNvPr>
              <p:cNvGrpSpPr/>
              <p:nvPr/>
            </p:nvGrpSpPr>
            <p:grpSpPr>
              <a:xfrm>
                <a:off x="0" y="5699775"/>
                <a:ext cx="2603500" cy="1158225"/>
                <a:chOff x="0" y="5475269"/>
                <a:chExt cx="3108154" cy="1382731"/>
              </a:xfrm>
            </p:grpSpPr>
            <p:sp>
              <p:nvSpPr>
                <p:cNvPr id="12" name="Freeform: Shape 11">
                  <a:extLst>
                    <a:ext uri="{FF2B5EF4-FFF2-40B4-BE49-F238E27FC236}">
                      <a16:creationId xmlns:a16="http://schemas.microsoft.com/office/drawing/2014/main" id="{2A5FB1BC-3BC5-3264-773A-8813F0A6F0E8}"/>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13" name="Freeform: Shape 12">
                  <a:extLst>
                    <a:ext uri="{FF2B5EF4-FFF2-40B4-BE49-F238E27FC236}">
                      <a16:creationId xmlns:a16="http://schemas.microsoft.com/office/drawing/2014/main" id="{B4D90BAC-7F95-B999-5060-3DCB45F3DE70}"/>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11" name="Freeform: Shape 10">
                <a:extLst>
                  <a:ext uri="{FF2B5EF4-FFF2-40B4-BE49-F238E27FC236}">
                    <a16:creationId xmlns:a16="http://schemas.microsoft.com/office/drawing/2014/main" id="{49D753A6-D833-CF7D-73B9-0108634CFBC6}"/>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grpSp>
          <p:nvGrpSpPr>
            <p:cNvPr id="7" name="Group 6">
              <a:extLst>
                <a:ext uri="{FF2B5EF4-FFF2-40B4-BE49-F238E27FC236}">
                  <a16:creationId xmlns:a16="http://schemas.microsoft.com/office/drawing/2014/main" id="{2AC99710-537F-B32C-9E04-92320A3AC440}"/>
                </a:ext>
              </a:extLst>
            </p:cNvPr>
            <p:cNvGrpSpPr/>
            <p:nvPr/>
          </p:nvGrpSpPr>
          <p:grpSpPr>
            <a:xfrm>
              <a:off x="9486900" y="0"/>
              <a:ext cx="2705100" cy="694583"/>
              <a:chOff x="9486900" y="0"/>
              <a:chExt cx="2705100" cy="694583"/>
            </a:xfrm>
          </p:grpSpPr>
          <p:sp>
            <p:nvSpPr>
              <p:cNvPr id="8" name="Freeform: Shape 7">
                <a:extLst>
                  <a:ext uri="{FF2B5EF4-FFF2-40B4-BE49-F238E27FC236}">
                    <a16:creationId xmlns:a16="http://schemas.microsoft.com/office/drawing/2014/main" id="{01AC48FB-34DC-ABC5-F07D-E354203ECA9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9" name="Freeform: Shape 8">
                <a:extLst>
                  <a:ext uri="{FF2B5EF4-FFF2-40B4-BE49-F238E27FC236}">
                    <a16:creationId xmlns:a16="http://schemas.microsoft.com/office/drawing/2014/main" id="{DB07945E-DD00-F74A-1A78-8A0DCE72C12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vert="horz" wrap="square" lIns="0" tIns="0" rIns="0" bIns="0" rtlCol="0" anchor="t">
            <a:spAutoFit/>
          </a:bodyPr>
          <a:lstStyle>
            <a:lvl1pPr>
              <a:defRPr lang="en-US" sz="3600" dirty="0">
                <a:gradFill>
                  <a:gsLst>
                    <a:gs pos="0">
                      <a:schemeClr val="tx2"/>
                    </a:gs>
                    <a:gs pos="100000">
                      <a:schemeClr val="tx2">
                        <a:lumMod val="60000"/>
                        <a:lumOff val="40000"/>
                      </a:schemeClr>
                    </a:gs>
                  </a:gsLst>
                  <a:lin ang="2700000" scaled="1"/>
                </a:gradFill>
              </a:defRPr>
            </a:lvl1pPr>
          </a:lstStyle>
          <a:p>
            <a:pPr lvl="0"/>
            <a:r>
              <a:rPr lang="en-US" dirty="0"/>
              <a:t>Click to edit Master title style</a:t>
            </a:r>
          </a:p>
        </p:txBody>
      </p:sp>
    </p:spTree>
    <p:extLst>
      <p:ext uri="{BB962C8B-B14F-4D97-AF65-F5344CB8AC3E}">
        <p14:creationId xmlns:p14="http://schemas.microsoft.com/office/powerpoint/2010/main" val="4071140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A8F57CE-B11F-FDCE-C00F-F25B11E6627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1CDB8BBC-B556-21B2-D0D1-7C7F3CB71707}"/>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2F387BD7-70CA-2D22-2A69-8ED8FA8B1B93}"/>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F1DFA4BC-6635-416F-CC5B-B2026F648140}"/>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8AAA8816-2FDB-5849-8CA1-71465FDEB41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0DF84D57-6CD0-78EF-6169-70166E3359C4}"/>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FFD108A8-0F0C-77F2-79BD-22F2CDD01A7E}"/>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90D8CF27-77D3-4567-911B-BF7DDD8ACC1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Single Corner Rounded 10">
            <a:extLst>
              <a:ext uri="{FF2B5EF4-FFF2-40B4-BE49-F238E27FC236}">
                <a16:creationId xmlns:a16="http://schemas.microsoft.com/office/drawing/2014/main" id="{001A4B08-CCE4-1072-D260-16E63D16BA9F}"/>
              </a:ext>
            </a:extLst>
          </p:cNvPr>
          <p:cNvSpPr/>
          <p:nvPr userDrawn="1"/>
        </p:nvSpPr>
        <p:spPr bwMode="auto">
          <a:xfrm flipH="1" flipV="1">
            <a:off x="588262" y="1436687"/>
            <a:ext cx="11603738" cy="4818968"/>
          </a:xfrm>
          <a:prstGeom prst="round1Rect">
            <a:avLst>
              <a:gd name="adj" fmla="val 9815"/>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sp>
        <p:nvSpPr>
          <p:cNvPr id="12" name="Rectangle 11">
            <a:extLst>
              <a:ext uri="{FF2B5EF4-FFF2-40B4-BE49-F238E27FC236}">
                <a16:creationId xmlns:a16="http://schemas.microsoft.com/office/drawing/2014/main" id="{D9B1E9B9-5AE2-783F-C1CE-317B37271650}"/>
              </a:ext>
            </a:extLst>
          </p:cNvPr>
          <p:cNvSpPr/>
          <p:nvPr userDrawn="1"/>
        </p:nvSpPr>
        <p:spPr bwMode="auto">
          <a:xfrm>
            <a:off x="588262" y="1436687"/>
            <a:ext cx="11603738" cy="27432"/>
          </a:xfrm>
          <a:prstGeom prst="rect">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32" name="Title 1">
            <a:extLst>
              <a:ext uri="{FF2B5EF4-FFF2-40B4-BE49-F238E27FC236}">
                <a16:creationId xmlns:a16="http://schemas.microsoft.com/office/drawing/2014/main" id="{ABCD7A71-2A1B-2264-AACF-F18563B7305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3" name="Text Placeholder 35">
            <a:extLst>
              <a:ext uri="{FF2B5EF4-FFF2-40B4-BE49-F238E27FC236}">
                <a16:creationId xmlns:a16="http://schemas.microsoft.com/office/drawing/2014/main" id="{0602A06A-48CD-2FF2-8F3C-8F5C14404B21}"/>
              </a:ext>
            </a:extLst>
          </p:cNvPr>
          <p:cNvSpPr>
            <a:spLocks noGrp="1"/>
          </p:cNvSpPr>
          <p:nvPr>
            <p:ph type="body" sz="quarter" idx="15" hasCustomPrompt="1"/>
          </p:nvPr>
        </p:nvSpPr>
        <p:spPr>
          <a:xfrm>
            <a:off x="777238" y="1621002"/>
            <a:ext cx="10826500" cy="298305"/>
          </a:xfrm>
          <a:noFill/>
        </p:spPr>
        <p:txBody>
          <a:bodyPr wrap="square" lIns="0" tIns="0" rIns="0" bIns="0" anchor="t">
            <a:noAutofit/>
          </a:bodyPr>
          <a:lstStyle>
            <a:lvl1pPr marL="0" indent="0" algn="l">
              <a:buFont typeface="Arial" panose="020B0604020202020204" pitchFamily="34" charset="0"/>
              <a:buNone/>
              <a:defRPr kumimoji="0" lang="en-US" sz="18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4" name="Text Placeholder 35">
            <a:extLst>
              <a:ext uri="{FF2B5EF4-FFF2-40B4-BE49-F238E27FC236}">
                <a16:creationId xmlns:a16="http://schemas.microsoft.com/office/drawing/2014/main" id="{1DA93EE8-A098-FD68-164F-D297A77021BE}"/>
              </a:ext>
            </a:extLst>
          </p:cNvPr>
          <p:cNvSpPr>
            <a:spLocks noGrp="1"/>
          </p:cNvSpPr>
          <p:nvPr>
            <p:ph type="body" sz="quarter" idx="16" hasCustomPrompt="1"/>
          </p:nvPr>
        </p:nvSpPr>
        <p:spPr>
          <a:xfrm>
            <a:off x="1402152" y="2261674"/>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Text Placeholder 35">
            <a:extLst>
              <a:ext uri="{FF2B5EF4-FFF2-40B4-BE49-F238E27FC236}">
                <a16:creationId xmlns:a16="http://schemas.microsoft.com/office/drawing/2014/main" id="{33D95478-0AF7-7DB8-9FF3-B29BBC0B62B2}"/>
              </a:ext>
            </a:extLst>
          </p:cNvPr>
          <p:cNvSpPr>
            <a:spLocks noGrp="1"/>
          </p:cNvSpPr>
          <p:nvPr>
            <p:ph type="body" sz="quarter" idx="17" hasCustomPrompt="1"/>
          </p:nvPr>
        </p:nvSpPr>
        <p:spPr>
          <a:xfrm>
            <a:off x="1533639" y="2611299"/>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F7E861F5-88B2-B9F6-9FA0-9FAEF57B1046}"/>
              </a:ext>
            </a:extLst>
          </p:cNvPr>
          <p:cNvSpPr>
            <a:spLocks noGrp="1"/>
          </p:cNvSpPr>
          <p:nvPr>
            <p:ph type="body" sz="quarter" idx="18" hasCustomPrompt="1"/>
          </p:nvPr>
        </p:nvSpPr>
        <p:spPr>
          <a:xfrm>
            <a:off x="1402152" y="4384037"/>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5AD8DE6F-8E00-C9C5-84E4-99F639116FF5}"/>
              </a:ext>
            </a:extLst>
          </p:cNvPr>
          <p:cNvSpPr>
            <a:spLocks noGrp="1"/>
          </p:cNvSpPr>
          <p:nvPr>
            <p:ph type="body" sz="quarter" idx="19" hasCustomPrompt="1"/>
          </p:nvPr>
        </p:nvSpPr>
        <p:spPr>
          <a:xfrm>
            <a:off x="1533639" y="4733662"/>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Picture Placeholder 58">
            <a:extLst>
              <a:ext uri="{FF2B5EF4-FFF2-40B4-BE49-F238E27FC236}">
                <a16:creationId xmlns:a16="http://schemas.microsoft.com/office/drawing/2014/main" id="{5E4D564C-C979-8981-FE46-EDD4BA56DA36}"/>
              </a:ext>
            </a:extLst>
          </p:cNvPr>
          <p:cNvSpPr>
            <a:spLocks noGrp="1"/>
          </p:cNvSpPr>
          <p:nvPr>
            <p:ph type="pic" sz="quarter" idx="22"/>
          </p:nvPr>
        </p:nvSpPr>
        <p:spPr>
          <a:xfrm>
            <a:off x="5998916" y="2417148"/>
            <a:ext cx="5604824" cy="322727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8" name="Text Placeholder 35">
            <a:extLst>
              <a:ext uri="{FF2B5EF4-FFF2-40B4-BE49-F238E27FC236}">
                <a16:creationId xmlns:a16="http://schemas.microsoft.com/office/drawing/2014/main" id="{200BFA4D-1FDC-4F90-A030-C634EDBF4035}"/>
              </a:ext>
            </a:extLst>
          </p:cNvPr>
          <p:cNvSpPr>
            <a:spLocks noGrp="1"/>
          </p:cNvSpPr>
          <p:nvPr>
            <p:ph type="body" sz="quarter" idx="20" hasCustomPrompt="1"/>
          </p:nvPr>
        </p:nvSpPr>
        <p:spPr>
          <a:xfrm>
            <a:off x="5998914" y="5869249"/>
            <a:ext cx="5488235" cy="139110"/>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1957697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575785C-48C3-E449-C0A6-82D361FA2C4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8DB79DC-6C39-2DAB-858C-EA013C54B1CB}"/>
              </a:ext>
            </a:extLst>
          </p:cNvPr>
          <p:cNvSpPr/>
          <p:nvPr userDrawn="1"/>
        </p:nvSpPr>
        <p:spPr bwMode="auto">
          <a:xfrm rot="16200000">
            <a:off x="6061472" y="-4758631"/>
            <a:ext cx="69057" cy="12192002"/>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grpSp>
        <p:nvGrpSpPr>
          <p:cNvPr id="5" name="Group 4">
            <a:extLst>
              <a:ext uri="{FF2B5EF4-FFF2-40B4-BE49-F238E27FC236}">
                <a16:creationId xmlns:a16="http://schemas.microsoft.com/office/drawing/2014/main" id="{0252C6B6-01F8-1C69-2B80-8DE266098BA6}"/>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4689DC06-5B15-D7CD-BC91-DDBE9C577EB6}"/>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3EFFAD1F-4C33-267C-458A-ABE4F1A18637}"/>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63B40E98-22B1-54B3-26C2-6237CFC6DEFC}"/>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1" name="Freeform: Shape 10">
                  <a:extLst>
                    <a:ext uri="{FF2B5EF4-FFF2-40B4-BE49-F238E27FC236}">
                      <a16:creationId xmlns:a16="http://schemas.microsoft.com/office/drawing/2014/main" id="{47EFB575-3F74-23E6-086A-2F5CB82C4BD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9" name="Freeform: Shape 8">
                <a:extLst>
                  <a:ext uri="{FF2B5EF4-FFF2-40B4-BE49-F238E27FC236}">
                    <a16:creationId xmlns:a16="http://schemas.microsoft.com/office/drawing/2014/main" id="{8B0657FF-0301-3EF8-411D-7A9ADD8856B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4F2914F6-1A75-4FCC-42C0-F0AA2CC68C2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Top Corners Rounded 12">
            <a:extLst>
              <a:ext uri="{FF2B5EF4-FFF2-40B4-BE49-F238E27FC236}">
                <a16:creationId xmlns:a16="http://schemas.microsoft.com/office/drawing/2014/main" id="{0E63EE77-E309-1EEE-B436-7FDE1FD0927D}"/>
              </a:ext>
            </a:extLst>
          </p:cNvPr>
          <p:cNvSpPr/>
          <p:nvPr userDrawn="1"/>
        </p:nvSpPr>
        <p:spPr bwMode="auto">
          <a:xfrm rot="16200000">
            <a:off x="2937230" y="1964970"/>
            <a:ext cx="1908830" cy="6614889"/>
          </a:xfrm>
          <a:prstGeom prst="round2SameRect">
            <a:avLst>
              <a:gd name="adj1" fmla="val 9481"/>
              <a:gd name="adj2" fmla="val 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cxnSp>
        <p:nvCxnSpPr>
          <p:cNvPr id="16" name="Straight Connector 15">
            <a:extLst>
              <a:ext uri="{FF2B5EF4-FFF2-40B4-BE49-F238E27FC236}">
                <a16:creationId xmlns:a16="http://schemas.microsoft.com/office/drawing/2014/main" id="{ECEE4D01-A4C3-2421-8DF7-C177BDF8C473}"/>
              </a:ext>
            </a:extLst>
          </p:cNvPr>
          <p:cNvCxnSpPr>
            <a:cxnSpLocks/>
          </p:cNvCxnSpPr>
          <p:nvPr userDrawn="1"/>
        </p:nvCxnSpPr>
        <p:spPr>
          <a:xfrm rot="5400000">
            <a:off x="2908877" y="5272415"/>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B5A6A5-64C3-E326-1AB9-D9D627464B36}"/>
              </a:ext>
            </a:extLst>
          </p:cNvPr>
          <p:cNvCxnSpPr>
            <a:cxnSpLocks/>
          </p:cNvCxnSpPr>
          <p:nvPr userDrawn="1"/>
        </p:nvCxnSpPr>
        <p:spPr>
          <a:xfrm flipH="1">
            <a:off x="1432561" y="2769472"/>
            <a:ext cx="5387339"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15BCAEFC-3E12-82D3-EBF5-3FC448D80918}"/>
              </a:ext>
            </a:extLst>
          </p:cNvPr>
          <p:cNvSpPr>
            <a:spLocks noGrp="1"/>
          </p:cNvSpPr>
          <p:nvPr>
            <p:ph type="title"/>
          </p:nvPr>
        </p:nvSpPr>
        <p:spPr>
          <a:xfrm>
            <a:off x="588263" y="457200"/>
            <a:ext cx="642975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4" name="Text Placeholder 35">
            <a:extLst>
              <a:ext uri="{FF2B5EF4-FFF2-40B4-BE49-F238E27FC236}">
                <a16:creationId xmlns:a16="http://schemas.microsoft.com/office/drawing/2014/main" id="{A27F3113-F925-0386-1C98-9F47AAB20398}"/>
              </a:ext>
            </a:extLst>
          </p:cNvPr>
          <p:cNvSpPr>
            <a:spLocks noGrp="1"/>
          </p:cNvSpPr>
          <p:nvPr>
            <p:ph type="body" sz="quarter" idx="16" hasCustomPrompt="1"/>
          </p:nvPr>
        </p:nvSpPr>
        <p:spPr>
          <a:xfrm>
            <a:off x="1432340" y="1509442"/>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Text Placeholder 35">
            <a:extLst>
              <a:ext uri="{FF2B5EF4-FFF2-40B4-BE49-F238E27FC236}">
                <a16:creationId xmlns:a16="http://schemas.microsoft.com/office/drawing/2014/main" id="{9BF442A1-CBF9-6E76-E76B-D00DFF057417}"/>
              </a:ext>
            </a:extLst>
          </p:cNvPr>
          <p:cNvSpPr>
            <a:spLocks noGrp="1"/>
          </p:cNvSpPr>
          <p:nvPr>
            <p:ph type="body" sz="quarter" idx="18" hasCustomPrompt="1"/>
          </p:nvPr>
        </p:nvSpPr>
        <p:spPr>
          <a:xfrm>
            <a:off x="1432340" y="1895144"/>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CD10DBAC-AB5D-B5EC-FD55-7EC2EC3EE805}"/>
              </a:ext>
            </a:extLst>
          </p:cNvPr>
          <p:cNvSpPr>
            <a:spLocks noGrp="1"/>
          </p:cNvSpPr>
          <p:nvPr>
            <p:ph type="body" sz="quarter" idx="19" hasCustomPrompt="1"/>
          </p:nvPr>
        </p:nvSpPr>
        <p:spPr>
          <a:xfrm>
            <a:off x="1432340" y="2907015"/>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904F664E-9233-DD19-3D09-78EC7EC7CA0D}"/>
              </a:ext>
            </a:extLst>
          </p:cNvPr>
          <p:cNvSpPr>
            <a:spLocks noGrp="1"/>
          </p:cNvSpPr>
          <p:nvPr>
            <p:ph type="body" sz="quarter" idx="20" hasCustomPrompt="1"/>
          </p:nvPr>
        </p:nvSpPr>
        <p:spPr>
          <a:xfrm>
            <a:off x="1432340" y="3292717"/>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DB8B7D1-AE7B-9ABB-69AF-1F3BF1D3DD2C}"/>
              </a:ext>
            </a:extLst>
          </p:cNvPr>
          <p:cNvSpPr>
            <a:spLocks noGrp="1"/>
          </p:cNvSpPr>
          <p:nvPr>
            <p:ph type="body" sz="quarter" idx="21" hasCustomPrompt="1"/>
          </p:nvPr>
        </p:nvSpPr>
        <p:spPr>
          <a:xfrm>
            <a:off x="78464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EF4E0C96-439B-978C-B177-B71EED74E9C4}"/>
              </a:ext>
            </a:extLst>
          </p:cNvPr>
          <p:cNvSpPr>
            <a:spLocks noGrp="1"/>
          </p:cNvSpPr>
          <p:nvPr>
            <p:ph type="body" sz="quarter" idx="22" hasCustomPrompt="1"/>
          </p:nvPr>
        </p:nvSpPr>
        <p:spPr>
          <a:xfrm>
            <a:off x="78464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966CBC3A-2CBA-FA46-A72A-F16E00D29FD3}"/>
              </a:ext>
            </a:extLst>
          </p:cNvPr>
          <p:cNvSpPr>
            <a:spLocks noGrp="1"/>
          </p:cNvSpPr>
          <p:nvPr>
            <p:ph type="body" sz="quarter" idx="23" hasCustomPrompt="1"/>
          </p:nvPr>
        </p:nvSpPr>
        <p:spPr>
          <a:xfrm>
            <a:off x="396630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74B00D75-1BC5-52B7-93A2-94B1DAE716E2}"/>
              </a:ext>
            </a:extLst>
          </p:cNvPr>
          <p:cNvSpPr>
            <a:spLocks noGrp="1"/>
          </p:cNvSpPr>
          <p:nvPr>
            <p:ph type="body" sz="quarter" idx="24" hasCustomPrompt="1"/>
          </p:nvPr>
        </p:nvSpPr>
        <p:spPr>
          <a:xfrm>
            <a:off x="396630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Picture Placeholder 58">
            <a:extLst>
              <a:ext uri="{FF2B5EF4-FFF2-40B4-BE49-F238E27FC236}">
                <a16:creationId xmlns:a16="http://schemas.microsoft.com/office/drawing/2014/main" id="{DD82BAC3-B2A2-78A3-233D-1489239199D7}"/>
              </a:ext>
            </a:extLst>
          </p:cNvPr>
          <p:cNvSpPr>
            <a:spLocks noGrp="1"/>
          </p:cNvSpPr>
          <p:nvPr>
            <p:ph type="pic" sz="quarter" idx="25"/>
          </p:nvPr>
        </p:nvSpPr>
        <p:spPr>
          <a:xfrm>
            <a:off x="7199091" y="215899"/>
            <a:ext cx="4410299" cy="6426199"/>
          </a:xfrm>
          <a:prstGeom prst="roundRect">
            <a:avLst>
              <a:gd name="adj" fmla="val 5089"/>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8535365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8A8E858F-D3F2-C3DA-5C51-CB59ED6C6B2F}"/>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A6BCE642-BF08-5EFC-43AC-540A845FC592}"/>
              </a:ext>
            </a:extLst>
          </p:cNvPr>
          <p:cNvGrpSpPr/>
          <p:nvPr userDrawn="1"/>
        </p:nvGrpSpPr>
        <p:grpSpPr>
          <a:xfrm>
            <a:off x="9486900" y="0"/>
            <a:ext cx="2705100" cy="694583"/>
            <a:chOff x="9486900" y="0"/>
            <a:chExt cx="2705100" cy="694583"/>
          </a:xfrm>
        </p:grpSpPr>
        <p:sp>
          <p:nvSpPr>
            <p:cNvPr id="5" name="Freeform: Shape 4">
              <a:extLst>
                <a:ext uri="{FF2B5EF4-FFF2-40B4-BE49-F238E27FC236}">
                  <a16:creationId xmlns:a16="http://schemas.microsoft.com/office/drawing/2014/main" id="{9F1E25ED-C5A7-A260-7B03-E9961F9EFD9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94D27974-EEDA-20C9-5D37-18BD0BDBED9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7" name="Rectangle 6">
            <a:extLst>
              <a:ext uri="{FF2B5EF4-FFF2-40B4-BE49-F238E27FC236}">
                <a16:creationId xmlns:a16="http://schemas.microsoft.com/office/drawing/2014/main" id="{062ACEB0-89D1-4F45-6EEA-284117CE20C1}"/>
              </a:ext>
            </a:extLst>
          </p:cNvPr>
          <p:cNvSpPr/>
          <p:nvPr userDrawn="1"/>
        </p:nvSpPr>
        <p:spPr bwMode="auto">
          <a:xfrm>
            <a:off x="0" y="1663700"/>
            <a:ext cx="12192000" cy="397510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defTabSz="914400">
              <a:buFont typeface="Arial" panose="020B0604020202020204" pitchFamily="34" charset="0"/>
              <a:buNone/>
            </a:pPr>
            <a:endParaRPr lang="en-US" sz="1800" err="1"/>
          </a:p>
        </p:txBody>
      </p:sp>
      <p:grpSp>
        <p:nvGrpSpPr>
          <p:cNvPr id="62" name="Group 61">
            <a:extLst>
              <a:ext uri="{FF2B5EF4-FFF2-40B4-BE49-F238E27FC236}">
                <a16:creationId xmlns:a16="http://schemas.microsoft.com/office/drawing/2014/main" id="{CE56E7CD-44A7-48B8-2389-F9395E8705A0}"/>
              </a:ext>
            </a:extLst>
          </p:cNvPr>
          <p:cNvGrpSpPr/>
          <p:nvPr/>
        </p:nvGrpSpPr>
        <p:grpSpPr>
          <a:xfrm>
            <a:off x="0" y="4679915"/>
            <a:ext cx="12192000" cy="2178087"/>
            <a:chOff x="0" y="4679915"/>
            <a:chExt cx="12192000" cy="2178087"/>
          </a:xfrm>
        </p:grpSpPr>
        <p:sp>
          <p:nvSpPr>
            <p:cNvPr id="63" name="Freeform: Shape 62">
              <a:extLst>
                <a:ext uri="{FF2B5EF4-FFF2-40B4-BE49-F238E27FC236}">
                  <a16:creationId xmlns:a16="http://schemas.microsoft.com/office/drawing/2014/main" id="{AC02E470-D23F-42A6-BE49-8929E4AAA34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64" name="Freeform: Shape 63">
              <a:extLst>
                <a:ext uri="{FF2B5EF4-FFF2-40B4-BE49-F238E27FC236}">
                  <a16:creationId xmlns:a16="http://schemas.microsoft.com/office/drawing/2014/main" id="{46F4ED49-A79C-6769-99DD-97D40A87E40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65" name="Title 1">
            <a:extLst>
              <a:ext uri="{FF2B5EF4-FFF2-40B4-BE49-F238E27FC236}">
                <a16:creationId xmlns:a16="http://schemas.microsoft.com/office/drawing/2014/main" id="{47F7219E-12D3-3F00-F109-7CFFE912FB5F}"/>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66" name="Text Placeholder 35">
            <a:extLst>
              <a:ext uri="{FF2B5EF4-FFF2-40B4-BE49-F238E27FC236}">
                <a16:creationId xmlns:a16="http://schemas.microsoft.com/office/drawing/2014/main" id="{9487FEDF-0CF5-182A-D29E-B233969E4B96}"/>
              </a:ext>
            </a:extLst>
          </p:cNvPr>
          <p:cNvSpPr>
            <a:spLocks noGrp="1"/>
          </p:cNvSpPr>
          <p:nvPr>
            <p:ph type="body" sz="quarter" idx="21" hasCustomPrompt="1"/>
          </p:nvPr>
        </p:nvSpPr>
        <p:spPr>
          <a:xfrm>
            <a:off x="1229360"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7" name="Text Placeholder 35">
            <a:extLst>
              <a:ext uri="{FF2B5EF4-FFF2-40B4-BE49-F238E27FC236}">
                <a16:creationId xmlns:a16="http://schemas.microsoft.com/office/drawing/2014/main" id="{050604BA-147A-A6CC-35E1-6A6A29D41695}"/>
              </a:ext>
            </a:extLst>
          </p:cNvPr>
          <p:cNvSpPr>
            <a:spLocks noGrp="1"/>
          </p:cNvSpPr>
          <p:nvPr>
            <p:ph type="body" sz="quarter" idx="22" hasCustomPrompt="1"/>
          </p:nvPr>
        </p:nvSpPr>
        <p:spPr>
          <a:xfrm>
            <a:off x="1229360"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8" name="Text Placeholder 35">
            <a:extLst>
              <a:ext uri="{FF2B5EF4-FFF2-40B4-BE49-F238E27FC236}">
                <a16:creationId xmlns:a16="http://schemas.microsoft.com/office/drawing/2014/main" id="{DF528674-39D5-6682-7667-8AD10D42B537}"/>
              </a:ext>
            </a:extLst>
          </p:cNvPr>
          <p:cNvSpPr>
            <a:spLocks noGrp="1"/>
          </p:cNvSpPr>
          <p:nvPr>
            <p:ph type="body" sz="quarter" idx="23" hasCustomPrompt="1"/>
          </p:nvPr>
        </p:nvSpPr>
        <p:spPr>
          <a:xfrm>
            <a:off x="4692907"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9" name="Text Placeholder 35">
            <a:extLst>
              <a:ext uri="{FF2B5EF4-FFF2-40B4-BE49-F238E27FC236}">
                <a16:creationId xmlns:a16="http://schemas.microsoft.com/office/drawing/2014/main" id="{D0D18EC4-300C-6FD8-607B-3AE34A3D6A82}"/>
              </a:ext>
            </a:extLst>
          </p:cNvPr>
          <p:cNvSpPr>
            <a:spLocks noGrp="1"/>
          </p:cNvSpPr>
          <p:nvPr>
            <p:ph type="body" sz="quarter" idx="24" hasCustomPrompt="1"/>
          </p:nvPr>
        </p:nvSpPr>
        <p:spPr>
          <a:xfrm>
            <a:off x="4692907"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0" name="Text Placeholder 35">
            <a:extLst>
              <a:ext uri="{FF2B5EF4-FFF2-40B4-BE49-F238E27FC236}">
                <a16:creationId xmlns:a16="http://schemas.microsoft.com/office/drawing/2014/main" id="{34F21398-91B5-7FD9-D89B-884024988110}"/>
              </a:ext>
            </a:extLst>
          </p:cNvPr>
          <p:cNvSpPr>
            <a:spLocks noGrp="1"/>
          </p:cNvSpPr>
          <p:nvPr>
            <p:ph type="body" sz="quarter" idx="25" hasCustomPrompt="1"/>
          </p:nvPr>
        </p:nvSpPr>
        <p:spPr>
          <a:xfrm>
            <a:off x="8156454"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1" name="Text Placeholder 35">
            <a:extLst>
              <a:ext uri="{FF2B5EF4-FFF2-40B4-BE49-F238E27FC236}">
                <a16:creationId xmlns:a16="http://schemas.microsoft.com/office/drawing/2014/main" id="{0F91D0E3-7132-BDA2-CB8F-4EE40DD269FE}"/>
              </a:ext>
            </a:extLst>
          </p:cNvPr>
          <p:cNvSpPr>
            <a:spLocks noGrp="1"/>
          </p:cNvSpPr>
          <p:nvPr>
            <p:ph type="body" sz="quarter" idx="26" hasCustomPrompt="1"/>
          </p:nvPr>
        </p:nvSpPr>
        <p:spPr>
          <a:xfrm>
            <a:off x="8156454"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4" name="Text Placeholder 35">
            <a:extLst>
              <a:ext uri="{FF2B5EF4-FFF2-40B4-BE49-F238E27FC236}">
                <a16:creationId xmlns:a16="http://schemas.microsoft.com/office/drawing/2014/main" id="{FD2BB8A6-C77E-A117-9F79-102ED0811656}"/>
              </a:ext>
            </a:extLst>
          </p:cNvPr>
          <p:cNvSpPr>
            <a:spLocks noGrp="1"/>
          </p:cNvSpPr>
          <p:nvPr>
            <p:ph type="body" sz="quarter" idx="29" hasCustomPrompt="1"/>
          </p:nvPr>
        </p:nvSpPr>
        <p:spPr>
          <a:xfrm>
            <a:off x="3018508"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5" name="Text Placeholder 35">
            <a:extLst>
              <a:ext uri="{FF2B5EF4-FFF2-40B4-BE49-F238E27FC236}">
                <a16:creationId xmlns:a16="http://schemas.microsoft.com/office/drawing/2014/main" id="{848D7518-1D6E-3CA9-FDDF-4471B8B37403}"/>
              </a:ext>
            </a:extLst>
          </p:cNvPr>
          <p:cNvSpPr>
            <a:spLocks noGrp="1"/>
          </p:cNvSpPr>
          <p:nvPr>
            <p:ph type="body" sz="quarter" idx="30" hasCustomPrompt="1"/>
          </p:nvPr>
        </p:nvSpPr>
        <p:spPr>
          <a:xfrm>
            <a:off x="3018508"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2" name="Text Placeholder 35">
            <a:extLst>
              <a:ext uri="{FF2B5EF4-FFF2-40B4-BE49-F238E27FC236}">
                <a16:creationId xmlns:a16="http://schemas.microsoft.com/office/drawing/2014/main" id="{5E9642B5-4C08-BED6-86A8-9DCE6CCC4BB1}"/>
              </a:ext>
            </a:extLst>
          </p:cNvPr>
          <p:cNvSpPr>
            <a:spLocks noGrp="1"/>
          </p:cNvSpPr>
          <p:nvPr>
            <p:ph type="body" sz="quarter" idx="27" hasCustomPrompt="1"/>
          </p:nvPr>
        </p:nvSpPr>
        <p:spPr>
          <a:xfrm>
            <a:off x="6482055"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3" name="Text Placeholder 35">
            <a:extLst>
              <a:ext uri="{FF2B5EF4-FFF2-40B4-BE49-F238E27FC236}">
                <a16:creationId xmlns:a16="http://schemas.microsoft.com/office/drawing/2014/main" id="{6F960771-8601-12A7-0DF7-C238655EEC42}"/>
              </a:ext>
            </a:extLst>
          </p:cNvPr>
          <p:cNvSpPr>
            <a:spLocks noGrp="1"/>
          </p:cNvSpPr>
          <p:nvPr>
            <p:ph type="body" sz="quarter" idx="28" hasCustomPrompt="1"/>
          </p:nvPr>
        </p:nvSpPr>
        <p:spPr>
          <a:xfrm>
            <a:off x="6482055"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9144DA75-485F-4683-BC40-E604A0E37A77}"/>
              </a:ext>
            </a:extLst>
          </p:cNvPr>
          <p:cNvSpPr>
            <a:spLocks noGrp="1"/>
          </p:cNvSpPr>
          <p:nvPr>
            <p:ph type="body" sz="quarter" idx="31" hasCustomPrompt="1"/>
          </p:nvPr>
        </p:nvSpPr>
        <p:spPr>
          <a:xfrm>
            <a:off x="9945603" y="3830449"/>
            <a:ext cx="1827298"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7" name="Text Placeholder 35">
            <a:extLst>
              <a:ext uri="{FF2B5EF4-FFF2-40B4-BE49-F238E27FC236}">
                <a16:creationId xmlns:a16="http://schemas.microsoft.com/office/drawing/2014/main" id="{FF01C0B1-68CA-E6EB-0767-56255A4B3FE4}"/>
              </a:ext>
            </a:extLst>
          </p:cNvPr>
          <p:cNvSpPr>
            <a:spLocks noGrp="1"/>
          </p:cNvSpPr>
          <p:nvPr>
            <p:ph type="body" sz="quarter" idx="32" hasCustomPrompt="1"/>
          </p:nvPr>
        </p:nvSpPr>
        <p:spPr>
          <a:xfrm>
            <a:off x="9945604" y="4153425"/>
            <a:ext cx="1827296"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5311723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87DE7EEC-21C0-C181-7341-AD392B4FED0D}"/>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4DE3692F-4CA8-1A8A-BEAD-AF4167DD9A50}"/>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1C2C2466-8839-69D4-9529-7C7CCFA39388}"/>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C1BE79E9-27A5-23B6-82F3-2CD7D0F5BD5A}"/>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7B424CC3-EC1A-2335-4611-0242DD54AEE5}"/>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DC006CA8-A858-6DE2-5990-A8A262ECFE7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DF755F42-9A3E-63F3-C7A0-1A4EACDB90AD}"/>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1F3BF23E-4E3C-8D9C-CEC3-6D60D520340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2" name="Rectangle: Single Corner Rounded 11">
            <a:extLst>
              <a:ext uri="{FF2B5EF4-FFF2-40B4-BE49-F238E27FC236}">
                <a16:creationId xmlns:a16="http://schemas.microsoft.com/office/drawing/2014/main" id="{5F59683D-94E4-5C8D-BEA3-5FD753BB4135}"/>
              </a:ext>
            </a:extLst>
          </p:cNvPr>
          <p:cNvSpPr/>
          <p:nvPr userDrawn="1"/>
        </p:nvSpPr>
        <p:spPr bwMode="auto">
          <a:xfrm flipV="1">
            <a:off x="-1" y="1436688"/>
            <a:ext cx="12192001" cy="4595812"/>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13" name="Rectangle: Top Corners Rounded 12">
            <a:extLst>
              <a:ext uri="{FF2B5EF4-FFF2-40B4-BE49-F238E27FC236}">
                <a16:creationId xmlns:a16="http://schemas.microsoft.com/office/drawing/2014/main" id="{CDD33C11-FCF0-018D-4EA5-0FF71CEA5E8E}"/>
              </a:ext>
            </a:extLst>
          </p:cNvPr>
          <p:cNvSpPr/>
          <p:nvPr userDrawn="1"/>
        </p:nvSpPr>
        <p:spPr bwMode="auto">
          <a:xfrm rot="5400000" flipH="1">
            <a:off x="5433569" y="-2076654"/>
            <a:ext cx="736600" cy="11603740"/>
          </a:xfrm>
          <a:prstGeom prst="round2SameRect">
            <a:avLst>
              <a:gd name="adj1" fmla="val 50000"/>
              <a:gd name="adj2" fmla="val 0"/>
            </a:avLst>
          </a:prstGeom>
          <a:gradFill>
            <a:gsLst>
              <a:gs pos="0">
                <a:schemeClr val="tx2">
                  <a:lumMod val="75000"/>
                </a:schemeClr>
              </a:gs>
              <a:gs pos="100000">
                <a:schemeClr val="tx2"/>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24" name="Straight Connector 23">
            <a:extLst>
              <a:ext uri="{FF2B5EF4-FFF2-40B4-BE49-F238E27FC236}">
                <a16:creationId xmlns:a16="http://schemas.microsoft.com/office/drawing/2014/main" id="{21871DD7-74DB-DAF5-2356-2CC753B2F54B}"/>
              </a:ext>
            </a:extLst>
          </p:cNvPr>
          <p:cNvCxnSpPr>
            <a:cxnSpLocks/>
          </p:cNvCxnSpPr>
          <p:nvPr userDrawn="1"/>
        </p:nvCxnSpPr>
        <p:spPr>
          <a:xfrm>
            <a:off x="591706"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5" name="Straight Connector 24">
            <a:extLst>
              <a:ext uri="{FF2B5EF4-FFF2-40B4-BE49-F238E27FC236}">
                <a16:creationId xmlns:a16="http://schemas.microsoft.com/office/drawing/2014/main" id="{0972CFB4-69F8-CBDD-D0A4-0E78A9D7FB70}"/>
              </a:ext>
            </a:extLst>
          </p:cNvPr>
          <p:cNvCxnSpPr>
            <a:cxnSpLocks/>
          </p:cNvCxnSpPr>
          <p:nvPr userDrawn="1"/>
        </p:nvCxnSpPr>
        <p:spPr>
          <a:xfrm>
            <a:off x="4200318"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602E207A-B3DB-4C07-7356-238B6FF9352E}"/>
              </a:ext>
            </a:extLst>
          </p:cNvPr>
          <p:cNvCxnSpPr>
            <a:cxnSpLocks/>
          </p:cNvCxnSpPr>
          <p:nvPr userDrawn="1"/>
        </p:nvCxnSpPr>
        <p:spPr>
          <a:xfrm>
            <a:off x="7808930" y="3366748"/>
            <a:ext cx="0" cy="1737360"/>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FFCFD553-F13D-5D7D-1231-BEE67A090FF6}"/>
              </a:ext>
            </a:extLst>
          </p:cNvPr>
          <p:cNvCxnSpPr>
            <a:cxnSpLocks/>
          </p:cNvCxnSpPr>
          <p:nvPr userDrawn="1"/>
        </p:nvCxnSpPr>
        <p:spPr>
          <a:xfrm>
            <a:off x="2396012"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28AF7D05-6855-6903-1DFA-396EDDF64AF2}"/>
              </a:ext>
            </a:extLst>
          </p:cNvPr>
          <p:cNvCxnSpPr>
            <a:cxnSpLocks/>
          </p:cNvCxnSpPr>
          <p:nvPr userDrawn="1"/>
        </p:nvCxnSpPr>
        <p:spPr>
          <a:xfrm>
            <a:off x="6004624"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B051561E-78E5-6695-AD22-A7B82BF2AAE9}"/>
              </a:ext>
            </a:extLst>
          </p:cNvPr>
          <p:cNvCxnSpPr>
            <a:cxnSpLocks/>
          </p:cNvCxnSpPr>
          <p:nvPr userDrawn="1"/>
        </p:nvCxnSpPr>
        <p:spPr>
          <a:xfrm>
            <a:off x="9613236" y="2428523"/>
            <a:ext cx="0" cy="1655161"/>
          </a:xfrm>
          <a:prstGeom prst="line">
            <a:avLst/>
          </a:prstGeom>
          <a:solidFill>
            <a:schemeClr val="tx1"/>
          </a:solidFill>
          <a:ln w="19050" cap="rnd">
            <a:gradFill flip="none" rotWithShape="1">
              <a:gsLst>
                <a:gs pos="0">
                  <a:schemeClr val="accent1"/>
                </a:gs>
                <a:gs pos="100000">
                  <a:schemeClr val="accent6">
                    <a:lumMod val="50000"/>
                  </a:schemeClr>
                </a:gs>
              </a:gsLst>
              <a:lin ang="16200000" scaled="1"/>
              <a:tileRect/>
            </a:gradFill>
            <a:prstDash val="solid"/>
            <a:round/>
            <a:headEnd type="oval"/>
          </a:ln>
          <a:effectLst>
            <a:outerShdw blurRad="177800" dist="12700" dir="13500000" algn="br" rotWithShape="0">
              <a:schemeClr val="tx1">
                <a:lumMod val="85000"/>
                <a:alpha val="30000"/>
              </a:schemeClr>
            </a:outerShdw>
          </a:effectLst>
        </p:spPr>
      </p:cxnSp>
      <p:sp>
        <p:nvSpPr>
          <p:cNvPr id="32" name="Title 1">
            <a:extLst>
              <a:ext uri="{FF2B5EF4-FFF2-40B4-BE49-F238E27FC236}">
                <a16:creationId xmlns:a16="http://schemas.microsoft.com/office/drawing/2014/main" id="{F56917C8-5F84-E61B-8979-1F88A470FA0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2" name="Text Placeholder 35">
            <a:extLst>
              <a:ext uri="{FF2B5EF4-FFF2-40B4-BE49-F238E27FC236}">
                <a16:creationId xmlns:a16="http://schemas.microsoft.com/office/drawing/2014/main" id="{173ABB89-8F5D-A343-94CF-54FA0EFE61A4}"/>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72BC1DA-D9A3-96C3-F202-CA002F5286D0}"/>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E6568C91-1E57-FA14-80A6-66497E6B3907}"/>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7D9D1E7E-449C-3D57-BD61-5627D3F4ABB0}"/>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66AA47A5-74C5-CD01-6B87-B9B5EB150F19}"/>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A7B7E7D4-FB68-2F96-9E65-509CADB21E4C}"/>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F8A6873F-F97B-C0E2-7105-65449782D419}"/>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DE73FF5A-BCD5-B6D5-D85A-01ED24E845E6}"/>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B527E545-1DC0-9D39-18D3-09510D2F9F16}"/>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805A2D35-1EFA-42D3-5305-745E21081520}"/>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AA5FFAFE-A039-2490-B63B-3CF0EB3E55D8}"/>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C833A490-25F6-7D1B-3B47-80BA132C41E3}"/>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538671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441077C2-7F96-1427-B522-5DC53D92F168}"/>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2B3ABDE-BD7D-D0CF-A3CF-D5494A331B18}"/>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1F09C771-91AF-62D9-8BCD-053B4B8F198A}"/>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31C21954-E4DC-51E0-171A-74EA25BDD650}"/>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A9CAC332-07FC-6AA5-DCA6-AE8094820344}"/>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F2D783C0-B201-5420-6B92-CB62D7EA7CE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5505A8C2-72A2-7C5D-866D-677804D0D2C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19B7F128-8B04-FC0E-8741-B4F5F78E1421}"/>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Top Corners Rounded 10">
            <a:extLst>
              <a:ext uri="{FF2B5EF4-FFF2-40B4-BE49-F238E27FC236}">
                <a16:creationId xmlns:a16="http://schemas.microsoft.com/office/drawing/2014/main" id="{8B8FBF05-759F-40D6-B768-1DB006380620}"/>
              </a:ext>
            </a:extLst>
          </p:cNvPr>
          <p:cNvSpPr>
            <a:spLocks/>
          </p:cNvSpPr>
          <p:nvPr userDrawn="1"/>
        </p:nvSpPr>
        <p:spPr bwMode="auto">
          <a:xfrm flipH="1">
            <a:off x="588263" y="1733550"/>
            <a:ext cx="11015472" cy="4535488"/>
          </a:xfrm>
          <a:prstGeom prst="round2SameRect">
            <a:avLst>
              <a:gd name="adj1" fmla="val 0"/>
              <a:gd name="adj2" fmla="val 4489"/>
            </a:avLst>
          </a:prstGeom>
          <a:solidFill>
            <a:schemeClr val="bg1"/>
          </a:solidFill>
          <a:ln>
            <a:solidFill>
              <a:schemeClr val="bg1"/>
            </a:solid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1600" err="1">
              <a:solidFill>
                <a:schemeClr val="tx1"/>
              </a:solidFill>
            </a:endParaRPr>
          </a:p>
        </p:txBody>
      </p:sp>
      <p:sp>
        <p:nvSpPr>
          <p:cNvPr id="12" name="Rectangle: Top Corners Rounded 11">
            <a:extLst>
              <a:ext uri="{FF2B5EF4-FFF2-40B4-BE49-F238E27FC236}">
                <a16:creationId xmlns:a16="http://schemas.microsoft.com/office/drawing/2014/main" id="{27BDE32D-7BC0-CFB9-6D37-0BF1D7FFB853}"/>
              </a:ext>
            </a:extLst>
          </p:cNvPr>
          <p:cNvSpPr>
            <a:spLocks/>
          </p:cNvSpPr>
          <p:nvPr userDrawn="1"/>
        </p:nvSpPr>
        <p:spPr bwMode="auto">
          <a:xfrm flipH="1">
            <a:off x="587206" y="1428750"/>
            <a:ext cx="11017586" cy="596900"/>
          </a:xfrm>
          <a:prstGeom prst="round2SameRect">
            <a:avLst>
              <a:gd name="adj1" fmla="val 39007"/>
              <a:gd name="adj2" fmla="val 0"/>
            </a:avLst>
          </a:prstGeom>
          <a:gradFill>
            <a:gsLst>
              <a:gs pos="0">
                <a:schemeClr val="tx2">
                  <a:lumMod val="75000"/>
                </a:schemeClr>
              </a:gs>
              <a:gs pos="100000">
                <a:schemeClr val="tx2"/>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99811C9C-EE36-8FFD-4326-C94016CC8C71}"/>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29049467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3" descr="A picture containing white, design, black and white, art&#10;&#10;Description automatically generated">
            <a:extLst>
              <a:ext uri="{FF2B5EF4-FFF2-40B4-BE49-F238E27FC236}">
                <a16:creationId xmlns:a16="http://schemas.microsoft.com/office/drawing/2014/main" id="{17D0A459-F68F-C274-D68E-6A8F15C938A4}"/>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F2585A6E-95CD-29C4-02ED-3EFE445EF97B}"/>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62566CC7-46D1-2A68-A71D-E9B07F6011AD}"/>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897C368E-1DE5-F4BF-B0FD-B1E41392288F}"/>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FB85E69E-078F-D22D-30FB-0248842C8DB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1" name="Freeform: Shape 10">
                  <a:extLst>
                    <a:ext uri="{FF2B5EF4-FFF2-40B4-BE49-F238E27FC236}">
                      <a16:creationId xmlns:a16="http://schemas.microsoft.com/office/drawing/2014/main" id="{C5C018AB-A794-7F63-66F9-5F078B1BBC2F}"/>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9" name="Freeform: Shape 8">
                <a:extLst>
                  <a:ext uri="{FF2B5EF4-FFF2-40B4-BE49-F238E27FC236}">
                    <a16:creationId xmlns:a16="http://schemas.microsoft.com/office/drawing/2014/main" id="{6430FA2F-B010-7AC9-C7C2-DFBE16DB8D3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7" name="Freeform: Shape 6">
              <a:extLst>
                <a:ext uri="{FF2B5EF4-FFF2-40B4-BE49-F238E27FC236}">
                  <a16:creationId xmlns:a16="http://schemas.microsoft.com/office/drawing/2014/main" id="{C6300A47-1391-9B4A-AABE-5C9A73F5220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2" name="Rectangle: Rounded Corners 11">
            <a:extLst>
              <a:ext uri="{FF2B5EF4-FFF2-40B4-BE49-F238E27FC236}">
                <a16:creationId xmlns:a16="http://schemas.microsoft.com/office/drawing/2014/main" id="{86B59532-B35D-F014-C59A-7C85CDD148C1}"/>
              </a:ext>
            </a:extLst>
          </p:cNvPr>
          <p:cNvSpPr>
            <a:spLocks/>
          </p:cNvSpPr>
          <p:nvPr userDrawn="1"/>
        </p:nvSpPr>
        <p:spPr bwMode="auto">
          <a:xfrm flipH="1">
            <a:off x="7069254" y="1428750"/>
            <a:ext cx="4539340" cy="4478564"/>
          </a:xfrm>
          <a:prstGeom prst="roundRect">
            <a:avLst>
              <a:gd name="adj" fmla="val 688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13" name="Rectangle: Rounded Corners 12">
            <a:extLst>
              <a:ext uri="{FF2B5EF4-FFF2-40B4-BE49-F238E27FC236}">
                <a16:creationId xmlns:a16="http://schemas.microsoft.com/office/drawing/2014/main" id="{9E8B001A-44E4-A9C5-A6BE-E3F591F0532F}"/>
              </a:ext>
            </a:extLst>
          </p:cNvPr>
          <p:cNvSpPr>
            <a:spLocks/>
          </p:cNvSpPr>
          <p:nvPr userDrawn="1"/>
        </p:nvSpPr>
        <p:spPr bwMode="auto">
          <a:xfrm flipH="1">
            <a:off x="588263" y="1428750"/>
            <a:ext cx="6291508" cy="4478564"/>
          </a:xfrm>
          <a:prstGeom prst="roundRect">
            <a:avLst>
              <a:gd name="adj" fmla="val 6033"/>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3" name="Title 1">
            <a:extLst>
              <a:ext uri="{FF2B5EF4-FFF2-40B4-BE49-F238E27FC236}">
                <a16:creationId xmlns:a16="http://schemas.microsoft.com/office/drawing/2014/main" id="{D7ACA96C-08B4-1565-C12E-DC9AB0B2547B}"/>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19206297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08092F74-6029-28DC-3132-B8D14758775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43163B0D-1C8F-48BF-2D79-56469BBCD0D4}"/>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324F115A-DFA2-8B9C-A87B-967766D6510A}"/>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6A91AF3F-1D88-FD58-6115-F7D19B68AC16}"/>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C46D4B35-B0C5-4AF1-CD0F-DE5EFF92C4FF}"/>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DFEBB183-8A55-64E1-DAFE-F7221FD7856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29ED977D-F36A-193C-F12E-6861FF021F52}"/>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48830DBB-67E7-AE9F-AAA2-12F830FB8E7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1" name="Rectangle: Single Corner Rounded 10">
            <a:extLst>
              <a:ext uri="{FF2B5EF4-FFF2-40B4-BE49-F238E27FC236}">
                <a16:creationId xmlns:a16="http://schemas.microsoft.com/office/drawing/2014/main" id="{A5886D16-D927-59FC-7EE3-35C735EF36D3}"/>
              </a:ext>
            </a:extLst>
          </p:cNvPr>
          <p:cNvSpPr/>
          <p:nvPr userDrawn="1"/>
        </p:nvSpPr>
        <p:spPr bwMode="auto">
          <a:xfrm>
            <a:off x="0" y="1436688"/>
            <a:ext cx="7467600" cy="5421312"/>
          </a:xfrm>
          <a:prstGeom prst="round1Rect">
            <a:avLst>
              <a:gd name="adj" fmla="val 1102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itle 1">
            <a:extLst>
              <a:ext uri="{FF2B5EF4-FFF2-40B4-BE49-F238E27FC236}">
                <a16:creationId xmlns:a16="http://schemas.microsoft.com/office/drawing/2014/main" id="{5C0FEC20-5D0D-6C71-DA64-D24A8A4B15E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38" name="Text Placeholder 35">
            <a:extLst>
              <a:ext uri="{FF2B5EF4-FFF2-40B4-BE49-F238E27FC236}">
                <a16:creationId xmlns:a16="http://schemas.microsoft.com/office/drawing/2014/main" id="{37D570D2-42FE-2760-C8D1-9E83FCA4F530}"/>
              </a:ext>
            </a:extLst>
          </p:cNvPr>
          <p:cNvSpPr>
            <a:spLocks noGrp="1"/>
          </p:cNvSpPr>
          <p:nvPr>
            <p:ph type="body" sz="quarter" idx="23" hasCustomPrompt="1"/>
          </p:nvPr>
        </p:nvSpPr>
        <p:spPr>
          <a:xfrm>
            <a:off x="8127999" y="1352010"/>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01</a:t>
            </a:r>
          </a:p>
        </p:txBody>
      </p:sp>
      <p:sp>
        <p:nvSpPr>
          <p:cNvPr id="36" name="Text Placeholder 35">
            <a:extLst>
              <a:ext uri="{FF2B5EF4-FFF2-40B4-BE49-F238E27FC236}">
                <a16:creationId xmlns:a16="http://schemas.microsoft.com/office/drawing/2014/main" id="{30BD6089-FFF7-DF6A-8F0A-60F942D8D0EF}"/>
              </a:ext>
            </a:extLst>
          </p:cNvPr>
          <p:cNvSpPr>
            <a:spLocks noGrp="1"/>
          </p:cNvSpPr>
          <p:nvPr>
            <p:ph type="body" sz="quarter" idx="21" hasCustomPrompt="1"/>
          </p:nvPr>
        </p:nvSpPr>
        <p:spPr>
          <a:xfrm>
            <a:off x="8127999" y="1949738"/>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37" name="Text Placeholder 35">
            <a:extLst>
              <a:ext uri="{FF2B5EF4-FFF2-40B4-BE49-F238E27FC236}">
                <a16:creationId xmlns:a16="http://schemas.microsoft.com/office/drawing/2014/main" id="{81F50A0A-2BD9-1114-30FF-91FD830AD207}"/>
              </a:ext>
            </a:extLst>
          </p:cNvPr>
          <p:cNvSpPr>
            <a:spLocks noGrp="1"/>
          </p:cNvSpPr>
          <p:nvPr>
            <p:ph type="body" sz="quarter" idx="22" hasCustomPrompt="1"/>
          </p:nvPr>
        </p:nvSpPr>
        <p:spPr>
          <a:xfrm>
            <a:off x="8127999" y="2277208"/>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D673F7F9-EDCA-FB72-8AE8-77D607CF123A}"/>
              </a:ext>
            </a:extLst>
          </p:cNvPr>
          <p:cNvSpPr>
            <a:spLocks noGrp="1"/>
          </p:cNvSpPr>
          <p:nvPr>
            <p:ph type="body" sz="quarter" idx="26" hasCustomPrompt="1"/>
          </p:nvPr>
        </p:nvSpPr>
        <p:spPr>
          <a:xfrm>
            <a:off x="8127999" y="3072485"/>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02</a:t>
            </a:r>
          </a:p>
        </p:txBody>
      </p:sp>
      <p:sp>
        <p:nvSpPr>
          <p:cNvPr id="39" name="Text Placeholder 35">
            <a:extLst>
              <a:ext uri="{FF2B5EF4-FFF2-40B4-BE49-F238E27FC236}">
                <a16:creationId xmlns:a16="http://schemas.microsoft.com/office/drawing/2014/main" id="{2D7DD48A-49A0-169F-8726-DCA105910C7A}"/>
              </a:ext>
            </a:extLst>
          </p:cNvPr>
          <p:cNvSpPr>
            <a:spLocks noGrp="1"/>
          </p:cNvSpPr>
          <p:nvPr>
            <p:ph type="body" sz="quarter" idx="24" hasCustomPrompt="1"/>
          </p:nvPr>
        </p:nvSpPr>
        <p:spPr>
          <a:xfrm>
            <a:off x="8127999" y="367021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40" name="Text Placeholder 35">
            <a:extLst>
              <a:ext uri="{FF2B5EF4-FFF2-40B4-BE49-F238E27FC236}">
                <a16:creationId xmlns:a16="http://schemas.microsoft.com/office/drawing/2014/main" id="{DB9A021A-63D3-D7F6-97E2-E37A37D9902D}"/>
              </a:ext>
            </a:extLst>
          </p:cNvPr>
          <p:cNvSpPr>
            <a:spLocks noGrp="1"/>
          </p:cNvSpPr>
          <p:nvPr>
            <p:ph type="body" sz="quarter" idx="25" hasCustomPrompt="1"/>
          </p:nvPr>
        </p:nvSpPr>
        <p:spPr>
          <a:xfrm>
            <a:off x="8127999" y="399768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518CE0EF-01CA-6DF6-603E-D9DD384E0136}"/>
              </a:ext>
            </a:extLst>
          </p:cNvPr>
          <p:cNvSpPr>
            <a:spLocks noGrp="1"/>
          </p:cNvSpPr>
          <p:nvPr>
            <p:ph type="body" sz="quarter" idx="29" hasCustomPrompt="1"/>
          </p:nvPr>
        </p:nvSpPr>
        <p:spPr>
          <a:xfrm>
            <a:off x="8127999" y="4797025"/>
            <a:ext cx="3478787" cy="553998"/>
          </a:xfrm>
        </p:spPr>
        <p:txBody>
          <a:bodyPr vert="horz" wrap="square" lIns="0" tIns="0" rIns="0" bIns="0" rtlCol="0" anchor="t">
            <a:spAutoFit/>
          </a:bodyPr>
          <a:lstStyle>
            <a:lvl1pPr marL="0" indent="0">
              <a:buNone/>
              <a:defRPr lang="en-US" sz="3600" b="1" cap="none" spc="-50" dirty="0">
                <a:ln w="3175">
                  <a:noFill/>
                </a:ln>
                <a:gradFill>
                  <a:gsLst>
                    <a:gs pos="0">
                      <a:schemeClr val="tx2"/>
                    </a:gs>
                    <a:gs pos="100000">
                      <a:schemeClr val="tx2">
                        <a:lumMod val="60000"/>
                        <a:lumOff val="40000"/>
                      </a:schemeClr>
                    </a:gs>
                  </a:gsLst>
                  <a:lin ang="2700000" scaled="1"/>
                </a:gradFill>
                <a:effectLst/>
                <a:latin typeface="+mn-lt"/>
              </a:defRPr>
            </a:lvl1pPr>
          </a:lstStyle>
          <a:p>
            <a:pPr marL="228600" lvl="0" indent="-228600">
              <a:spcBef>
                <a:spcPct val="0"/>
              </a:spcBef>
            </a:pPr>
            <a:r>
              <a:rPr lang="en-US"/>
              <a:t>03</a:t>
            </a:r>
          </a:p>
        </p:txBody>
      </p:sp>
      <p:sp>
        <p:nvSpPr>
          <p:cNvPr id="42" name="Text Placeholder 35">
            <a:extLst>
              <a:ext uri="{FF2B5EF4-FFF2-40B4-BE49-F238E27FC236}">
                <a16:creationId xmlns:a16="http://schemas.microsoft.com/office/drawing/2014/main" id="{B3DF3DD8-927E-87A3-C931-5EE0CC14474B}"/>
              </a:ext>
            </a:extLst>
          </p:cNvPr>
          <p:cNvSpPr>
            <a:spLocks noGrp="1"/>
          </p:cNvSpPr>
          <p:nvPr>
            <p:ph type="body" sz="quarter" idx="27" hasCustomPrompt="1"/>
          </p:nvPr>
        </p:nvSpPr>
        <p:spPr>
          <a:xfrm>
            <a:off x="8127999" y="539475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a:t>
            </a:r>
          </a:p>
        </p:txBody>
      </p:sp>
      <p:sp>
        <p:nvSpPr>
          <p:cNvPr id="43" name="Text Placeholder 35">
            <a:extLst>
              <a:ext uri="{FF2B5EF4-FFF2-40B4-BE49-F238E27FC236}">
                <a16:creationId xmlns:a16="http://schemas.microsoft.com/office/drawing/2014/main" id="{01D83148-7E45-90DA-FBAA-DF532D9AB846}"/>
              </a:ext>
            </a:extLst>
          </p:cNvPr>
          <p:cNvSpPr>
            <a:spLocks noGrp="1"/>
          </p:cNvSpPr>
          <p:nvPr>
            <p:ph type="body" sz="quarter" idx="28" hasCustomPrompt="1"/>
          </p:nvPr>
        </p:nvSpPr>
        <p:spPr>
          <a:xfrm>
            <a:off x="8127999" y="572222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3730076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DABC436-7240-1208-7630-A00F2FD23D9E}"/>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57E96190-9C15-EF61-6562-1A6141EBBC1D}"/>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4F0E3FA7-F428-D382-C8BD-51AE0875D126}"/>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0FBD7D60-7CEC-78F3-480D-7CD6CA574FE8}"/>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28ADD028-B1EC-17F5-5ACF-7B0BD566B3C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AE989333-0DBD-CF8C-7E70-C78520F626C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402D488F-E37B-B0F1-AF20-949D10D92D2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85168EBD-EA45-1E87-2551-8DEDD5701C0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grpSp>
      <p:sp>
        <p:nvSpPr>
          <p:cNvPr id="11" name="Rectangle 10">
            <a:extLst>
              <a:ext uri="{FF2B5EF4-FFF2-40B4-BE49-F238E27FC236}">
                <a16:creationId xmlns:a16="http://schemas.microsoft.com/office/drawing/2014/main" id="{74261ACD-524F-F8A5-7C1D-EBAD6CF91E7C}"/>
              </a:ext>
            </a:extLst>
          </p:cNvPr>
          <p:cNvSpPr/>
          <p:nvPr userDrawn="1"/>
        </p:nvSpPr>
        <p:spPr bwMode="auto">
          <a:xfrm>
            <a:off x="0" y="1436688"/>
            <a:ext cx="12192000" cy="4646612"/>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Title 1">
            <a:extLst>
              <a:ext uri="{FF2B5EF4-FFF2-40B4-BE49-F238E27FC236}">
                <a16:creationId xmlns:a16="http://schemas.microsoft.com/office/drawing/2014/main" id="{DD9F9B38-D95C-F64F-84C5-FA31BC716B1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32133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91439B6B-03D6-269B-AE7B-6C5E69C803D3}"/>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DFA082B7-6193-355B-1B9D-F249B634A10F}"/>
              </a:ext>
            </a:extLst>
          </p:cNvPr>
          <p:cNvGrpSpPr/>
          <p:nvPr userDrawn="1"/>
        </p:nvGrpSpPr>
        <p:grpSpPr>
          <a:xfrm>
            <a:off x="0" y="0"/>
            <a:ext cx="12192000" cy="6858002"/>
            <a:chOff x="0" y="0"/>
            <a:chExt cx="12192000" cy="6858002"/>
          </a:xfrm>
        </p:grpSpPr>
        <p:grpSp>
          <p:nvGrpSpPr>
            <p:cNvPr id="5" name="Group 4">
              <a:extLst>
                <a:ext uri="{FF2B5EF4-FFF2-40B4-BE49-F238E27FC236}">
                  <a16:creationId xmlns:a16="http://schemas.microsoft.com/office/drawing/2014/main" id="{92B2C974-8704-8428-CE71-97F4B00531B0}"/>
                </a:ext>
              </a:extLst>
            </p:cNvPr>
            <p:cNvGrpSpPr/>
            <p:nvPr/>
          </p:nvGrpSpPr>
          <p:grpSpPr>
            <a:xfrm>
              <a:off x="0" y="0"/>
              <a:ext cx="12192000" cy="6858002"/>
              <a:chOff x="0" y="0"/>
              <a:chExt cx="12192000" cy="6858002"/>
            </a:xfrm>
          </p:grpSpPr>
          <p:grpSp>
            <p:nvGrpSpPr>
              <p:cNvPr id="7" name="Group 6">
                <a:extLst>
                  <a:ext uri="{FF2B5EF4-FFF2-40B4-BE49-F238E27FC236}">
                    <a16:creationId xmlns:a16="http://schemas.microsoft.com/office/drawing/2014/main" id="{85CC7131-BEA8-053B-F0D9-C9221AF0092F}"/>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C4FFF555-AFF4-CE60-5887-10B60AE2913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0" name="Freeform: Shape 9">
                  <a:extLst>
                    <a:ext uri="{FF2B5EF4-FFF2-40B4-BE49-F238E27FC236}">
                      <a16:creationId xmlns:a16="http://schemas.microsoft.com/office/drawing/2014/main" id="{8E25EC91-A20F-2D61-5FED-5BD8D775F2F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E70C1BA3-7A3D-A420-A7E4-7AC1E401F1B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grpSp>
        <p:sp>
          <p:nvSpPr>
            <p:cNvPr id="6" name="Freeform: Shape 5">
              <a:extLst>
                <a:ext uri="{FF2B5EF4-FFF2-40B4-BE49-F238E27FC236}">
                  <a16:creationId xmlns:a16="http://schemas.microsoft.com/office/drawing/2014/main" id="{E42D31BD-9FBB-8419-F94C-F0FBF49FB17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1" name="Rectangle: Single Corner Rounded 10">
            <a:extLst>
              <a:ext uri="{FF2B5EF4-FFF2-40B4-BE49-F238E27FC236}">
                <a16:creationId xmlns:a16="http://schemas.microsoft.com/office/drawing/2014/main" id="{28F9A865-97B3-C5BE-DB00-CA28E0DAE6FB}"/>
              </a:ext>
            </a:extLst>
          </p:cNvPr>
          <p:cNvSpPr/>
          <p:nvPr userDrawn="1"/>
        </p:nvSpPr>
        <p:spPr bwMode="auto">
          <a:xfrm>
            <a:off x="0" y="1436688"/>
            <a:ext cx="5740400" cy="5113533"/>
          </a:xfrm>
          <a:prstGeom prst="round1Rect">
            <a:avLst>
              <a:gd name="adj" fmla="val 13021"/>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18" name="Rectangle 17">
            <a:extLst>
              <a:ext uri="{FF2B5EF4-FFF2-40B4-BE49-F238E27FC236}">
                <a16:creationId xmlns:a16="http://schemas.microsoft.com/office/drawing/2014/main" id="{4AD22638-E85A-8246-1496-86736BCE1B4E}"/>
              </a:ext>
            </a:extLst>
          </p:cNvPr>
          <p:cNvSpPr/>
          <p:nvPr userDrawn="1"/>
        </p:nvSpPr>
        <p:spPr bwMode="auto">
          <a:xfrm rot="5400000" flipH="1">
            <a:off x="5942111" y="608110"/>
            <a:ext cx="307777" cy="12192000"/>
          </a:xfrm>
          <a:prstGeom prst="rect">
            <a:avLst/>
          </a:prstGeom>
          <a:gradFill flip="none" rotWithShape="1">
            <a:gsLst>
              <a:gs pos="35000">
                <a:schemeClr val="tx2"/>
              </a:gs>
              <a:gs pos="100000">
                <a:schemeClr val="tx2">
                  <a:lumMod val="60000"/>
                  <a:lumOff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19" name="Straight Connector 18">
            <a:extLst>
              <a:ext uri="{FF2B5EF4-FFF2-40B4-BE49-F238E27FC236}">
                <a16:creationId xmlns:a16="http://schemas.microsoft.com/office/drawing/2014/main" id="{AC0A0D0F-043A-D756-9908-B9863D45FFA9}"/>
              </a:ext>
            </a:extLst>
          </p:cNvPr>
          <p:cNvCxnSpPr>
            <a:cxnSpLocks/>
          </p:cNvCxnSpPr>
          <p:nvPr userDrawn="1"/>
        </p:nvCxnSpPr>
        <p:spPr>
          <a:xfrm>
            <a:off x="588263" y="1436688"/>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1C7370-0759-F0F6-1E84-B6204E3661D7}"/>
              </a:ext>
            </a:extLst>
          </p:cNvPr>
          <p:cNvCxnSpPr>
            <a:cxnSpLocks/>
          </p:cNvCxnSpPr>
          <p:nvPr userDrawn="1"/>
        </p:nvCxnSpPr>
        <p:spPr>
          <a:xfrm>
            <a:off x="6242050" y="1436688"/>
            <a:ext cx="290512" cy="0"/>
          </a:xfrm>
          <a:prstGeom prst="line">
            <a:avLst/>
          </a:prstGeom>
          <a:ln w="3810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AF771DB1-9CE4-325C-D5E6-03D71B87394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22" name="Text Placeholder 35">
            <a:extLst>
              <a:ext uri="{FF2B5EF4-FFF2-40B4-BE49-F238E27FC236}">
                <a16:creationId xmlns:a16="http://schemas.microsoft.com/office/drawing/2014/main" id="{3E1A9C30-0BB8-133E-D68B-740CFE57E218}"/>
              </a:ext>
            </a:extLst>
          </p:cNvPr>
          <p:cNvSpPr>
            <a:spLocks noGrp="1"/>
          </p:cNvSpPr>
          <p:nvPr>
            <p:ph type="body" sz="quarter" idx="25" hasCustomPrompt="1"/>
          </p:nvPr>
        </p:nvSpPr>
        <p:spPr>
          <a:xfrm>
            <a:off x="588263" y="1789499"/>
            <a:ext cx="4710812" cy="4210022"/>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3" name="Text Placeholder 35">
            <a:extLst>
              <a:ext uri="{FF2B5EF4-FFF2-40B4-BE49-F238E27FC236}">
                <a16:creationId xmlns:a16="http://schemas.microsoft.com/office/drawing/2014/main" id="{BB3FCEBC-408E-2EE9-42FA-C3588E992FF5}"/>
              </a:ext>
            </a:extLst>
          </p:cNvPr>
          <p:cNvSpPr>
            <a:spLocks noGrp="1"/>
          </p:cNvSpPr>
          <p:nvPr>
            <p:ph type="body" sz="quarter" idx="21" hasCustomPrompt="1"/>
          </p:nvPr>
        </p:nvSpPr>
        <p:spPr>
          <a:xfrm>
            <a:off x="6242050" y="170926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 name="Text Placeholder 35">
            <a:extLst>
              <a:ext uri="{FF2B5EF4-FFF2-40B4-BE49-F238E27FC236}">
                <a16:creationId xmlns:a16="http://schemas.microsoft.com/office/drawing/2014/main" id="{C47E819C-E533-8069-6253-4440F51BC262}"/>
              </a:ext>
            </a:extLst>
          </p:cNvPr>
          <p:cNvSpPr>
            <a:spLocks noGrp="1"/>
          </p:cNvSpPr>
          <p:nvPr>
            <p:ph type="body" sz="quarter" idx="26" hasCustomPrompt="1"/>
          </p:nvPr>
        </p:nvSpPr>
        <p:spPr>
          <a:xfrm>
            <a:off x="6242049" y="215847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5" name="Text Placeholder 35">
            <a:extLst>
              <a:ext uri="{FF2B5EF4-FFF2-40B4-BE49-F238E27FC236}">
                <a16:creationId xmlns:a16="http://schemas.microsoft.com/office/drawing/2014/main" id="{6E2C8C10-4A6F-4F85-CE7B-C6F6F294FB0D}"/>
              </a:ext>
            </a:extLst>
          </p:cNvPr>
          <p:cNvSpPr>
            <a:spLocks noGrp="1"/>
          </p:cNvSpPr>
          <p:nvPr>
            <p:ph type="body" sz="quarter" idx="27" hasCustomPrompt="1"/>
          </p:nvPr>
        </p:nvSpPr>
        <p:spPr>
          <a:xfrm>
            <a:off x="6242050" y="404981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D9E00F15-294A-104E-7473-89117B1DCD50}"/>
              </a:ext>
            </a:extLst>
          </p:cNvPr>
          <p:cNvSpPr>
            <a:spLocks noGrp="1"/>
          </p:cNvSpPr>
          <p:nvPr>
            <p:ph type="body" sz="quarter" idx="28" hasCustomPrompt="1"/>
          </p:nvPr>
        </p:nvSpPr>
        <p:spPr>
          <a:xfrm>
            <a:off x="6242049" y="449902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9704014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43E480C-326D-1BD3-675E-490770C2832C}"/>
              </a:ext>
            </a:extLst>
          </p:cNvPr>
          <p:cNvSpPr/>
          <p:nvPr userDrawn="1"/>
        </p:nvSpPr>
        <p:spPr>
          <a:xfrm flipH="1">
            <a:off x="5727701" y="3265542"/>
            <a:ext cx="6464299" cy="2178087"/>
          </a:xfrm>
          <a:custGeom>
            <a:avLst/>
            <a:gdLst>
              <a:gd name="connsiteX0" fmla="*/ 0 w 6464299"/>
              <a:gd name="connsiteY0" fmla="*/ 0 h 2178087"/>
              <a:gd name="connsiteX1" fmla="*/ 0 w 6464299"/>
              <a:gd name="connsiteY1" fmla="*/ 2178087 h 2178087"/>
              <a:gd name="connsiteX2" fmla="*/ 6464299 w 6464299"/>
              <a:gd name="connsiteY2" fmla="*/ 2178087 h 2178087"/>
              <a:gd name="connsiteX3" fmla="*/ 6464299 w 6464299"/>
              <a:gd name="connsiteY3" fmla="*/ 1609277 h 2178087"/>
              <a:gd name="connsiteX4" fmla="*/ 6395660 w 6464299"/>
              <a:gd name="connsiteY4" fmla="*/ 1621604 h 2178087"/>
              <a:gd name="connsiteX5" fmla="*/ 5229981 w 6464299"/>
              <a:gd name="connsiteY5" fmla="*/ 1726424 h 2178087"/>
              <a:gd name="connsiteX6" fmla="*/ 49187 w 6464299"/>
              <a:gd name="connsiteY6" fmla="*/ 26851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4299" h="2178087">
                <a:moveTo>
                  <a:pt x="0" y="0"/>
                </a:moveTo>
                <a:lnTo>
                  <a:pt x="0" y="2178087"/>
                </a:lnTo>
                <a:lnTo>
                  <a:pt x="6464299" y="2178087"/>
                </a:lnTo>
                <a:lnTo>
                  <a:pt x="6464299" y="1609277"/>
                </a:lnTo>
                <a:lnTo>
                  <a:pt x="6395660" y="1621604"/>
                </a:lnTo>
                <a:cubicBezTo>
                  <a:pt x="6007101" y="1684506"/>
                  <a:pt x="5618541" y="1724931"/>
                  <a:pt x="5229981" y="1726424"/>
                </a:cubicBezTo>
                <a:cubicBezTo>
                  <a:pt x="3157664" y="1718458"/>
                  <a:pt x="1085347" y="603113"/>
                  <a:pt x="49187" y="26851"/>
                </a:cubicBezTo>
                <a:close/>
              </a:path>
            </a:pathLst>
          </a:custGeom>
          <a:solidFill>
            <a:schemeClr val="bg1">
              <a:alpha val="46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4" name="Freeform: Shape 3">
            <a:extLst>
              <a:ext uri="{FF2B5EF4-FFF2-40B4-BE49-F238E27FC236}">
                <a16:creationId xmlns:a16="http://schemas.microsoft.com/office/drawing/2014/main" id="{39E40CF4-B58F-9DD8-56C2-61B59D6AA3DB}"/>
              </a:ext>
            </a:extLst>
          </p:cNvPr>
          <p:cNvSpPr/>
          <p:nvPr userDrawn="1"/>
        </p:nvSpPr>
        <p:spPr>
          <a:xfrm flipH="1">
            <a:off x="5727700" y="3898856"/>
            <a:ext cx="6464300" cy="1074871"/>
          </a:xfrm>
          <a:custGeom>
            <a:avLst/>
            <a:gdLst>
              <a:gd name="connsiteX0" fmla="*/ 0 w 6464300"/>
              <a:gd name="connsiteY0" fmla="*/ 0 h 1074871"/>
              <a:gd name="connsiteX1" fmla="*/ 0 w 6464300"/>
              <a:gd name="connsiteY1" fmla="*/ 1074871 h 1074871"/>
              <a:gd name="connsiteX2" fmla="*/ 6464300 w 6464300"/>
              <a:gd name="connsiteY2" fmla="*/ 1074871 h 1074871"/>
              <a:gd name="connsiteX3" fmla="*/ 6464300 w 6464300"/>
              <a:gd name="connsiteY3" fmla="*/ 628704 h 1074871"/>
              <a:gd name="connsiteX4" fmla="*/ 6141358 w 6464300"/>
              <a:gd name="connsiteY4" fmla="*/ 670861 h 1074871"/>
              <a:gd name="connsiteX5" fmla="*/ 4094238 w 6464300"/>
              <a:gd name="connsiteY5" fmla="*/ 875996 h 1074871"/>
              <a:gd name="connsiteX6" fmla="*/ 682372 w 6464300"/>
              <a:gd name="connsiteY6" fmla="*/ 218743 h 107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4300" h="1074871">
                <a:moveTo>
                  <a:pt x="0" y="0"/>
                </a:moveTo>
                <a:lnTo>
                  <a:pt x="0" y="1074871"/>
                </a:lnTo>
                <a:lnTo>
                  <a:pt x="6464300" y="1074871"/>
                </a:lnTo>
                <a:lnTo>
                  <a:pt x="6464300" y="628704"/>
                </a:lnTo>
                <a:lnTo>
                  <a:pt x="6141358" y="670861"/>
                </a:lnTo>
                <a:cubicBezTo>
                  <a:pt x="5458985" y="765855"/>
                  <a:pt x="4776612" y="874455"/>
                  <a:pt x="4094238" y="875996"/>
                </a:cubicBezTo>
                <a:cubicBezTo>
                  <a:pt x="2729492" y="872915"/>
                  <a:pt x="1364746" y="441593"/>
                  <a:pt x="682372" y="218743"/>
                </a:cubicBezTo>
                <a:close/>
              </a:path>
            </a:pathLst>
          </a:custGeom>
          <a:solidFill>
            <a:schemeClr val="bg1">
              <a:alpha val="46000"/>
            </a:schemeClr>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sp>
        <p:nvSpPr>
          <p:cNvPr id="7" name="Rectangle: Top Corners Rounded 6">
            <a:extLst>
              <a:ext uri="{FF2B5EF4-FFF2-40B4-BE49-F238E27FC236}">
                <a16:creationId xmlns:a16="http://schemas.microsoft.com/office/drawing/2014/main" id="{CB0B2AFE-795D-9F81-C2DA-BE6BA5909955}"/>
              </a:ext>
            </a:extLst>
          </p:cNvPr>
          <p:cNvSpPr/>
          <p:nvPr userDrawn="1"/>
        </p:nvSpPr>
        <p:spPr bwMode="auto">
          <a:xfrm flipH="1">
            <a:off x="2994654" y="4151782"/>
            <a:ext cx="9211883" cy="2706217"/>
          </a:xfrm>
          <a:prstGeom prst="round2SameRect">
            <a:avLst>
              <a:gd name="adj1" fmla="val 0"/>
              <a:gd name="adj2" fmla="val 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640080" rtlCol="0" anchor="ctr">
            <a:noAutofit/>
          </a:bodyPr>
          <a:lstStyle/>
          <a:p>
            <a:pPr marL="0" lvl="0" indent="0" algn="ctr">
              <a:buFont typeface="Arial" panose="020B0604020202020204" pitchFamily="34" charset="0"/>
              <a:buNone/>
            </a:pPr>
            <a:endParaRPr lang="en-IN" sz="1600" err="1">
              <a:solidFill>
                <a:schemeClr val="tx1"/>
              </a:solidFill>
            </a:endParaRPr>
          </a:p>
        </p:txBody>
      </p:sp>
      <p:sp>
        <p:nvSpPr>
          <p:cNvPr id="8" name="Text Placeholder 7">
            <a:extLst>
              <a:ext uri="{FF2B5EF4-FFF2-40B4-BE49-F238E27FC236}">
                <a16:creationId xmlns:a16="http://schemas.microsoft.com/office/drawing/2014/main" id="{E4540B56-D6D1-B787-9AD4-84EB2CD47D2E}"/>
              </a:ext>
            </a:extLst>
          </p:cNvPr>
          <p:cNvSpPr txBox="1">
            <a:spLocks/>
          </p:cNvSpPr>
          <p:nvPr userDrawn="1"/>
        </p:nvSpPr>
        <p:spPr>
          <a:xfrm>
            <a:off x="3268758"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latin typeface="+mj-lt"/>
              </a:rPr>
              <a:t>Situation</a:t>
            </a:r>
            <a:endParaRPr lang="en-IN" sz="1400">
              <a:latin typeface="+mj-lt"/>
            </a:endParaRPr>
          </a:p>
        </p:txBody>
      </p:sp>
      <p:sp>
        <p:nvSpPr>
          <p:cNvPr id="9" name="Text Placeholder 8">
            <a:extLst>
              <a:ext uri="{FF2B5EF4-FFF2-40B4-BE49-F238E27FC236}">
                <a16:creationId xmlns:a16="http://schemas.microsoft.com/office/drawing/2014/main" id="{1336D743-7421-676F-8F12-DA2B60285B0E}"/>
              </a:ext>
            </a:extLst>
          </p:cNvPr>
          <p:cNvSpPr txBox="1">
            <a:spLocks/>
          </p:cNvSpPr>
          <p:nvPr userDrawn="1"/>
        </p:nvSpPr>
        <p:spPr>
          <a:xfrm>
            <a:off x="9176893"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400">
                <a:latin typeface="+mj-lt"/>
              </a:rPr>
              <a:t>Impact</a:t>
            </a:r>
          </a:p>
        </p:txBody>
      </p:sp>
      <p:sp>
        <p:nvSpPr>
          <p:cNvPr id="10" name="Text Placeholder 9">
            <a:extLst>
              <a:ext uri="{FF2B5EF4-FFF2-40B4-BE49-F238E27FC236}">
                <a16:creationId xmlns:a16="http://schemas.microsoft.com/office/drawing/2014/main" id="{3DC6E3BF-98BD-E398-1A5B-64D0FF85C0EB}"/>
              </a:ext>
            </a:extLst>
          </p:cNvPr>
          <p:cNvSpPr txBox="1">
            <a:spLocks/>
          </p:cNvSpPr>
          <p:nvPr userDrawn="1"/>
        </p:nvSpPr>
        <p:spPr>
          <a:xfrm>
            <a:off x="6222826" y="4279285"/>
            <a:ext cx="2721418"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latin typeface="+mj-lt"/>
              </a:rPr>
              <a:t>Solution</a:t>
            </a:r>
            <a:endParaRPr lang="en-IN" sz="1400">
              <a:latin typeface="+mj-lt"/>
            </a:endParaRPr>
          </a:p>
        </p:txBody>
      </p:sp>
      <p:cxnSp>
        <p:nvCxnSpPr>
          <p:cNvPr id="14" name="Straight Connector 13">
            <a:extLst>
              <a:ext uri="{FF2B5EF4-FFF2-40B4-BE49-F238E27FC236}">
                <a16:creationId xmlns:a16="http://schemas.microsoft.com/office/drawing/2014/main" id="{240601D4-D2FE-80E8-0313-1518A2FC8769}"/>
              </a:ext>
              <a:ext uri="{C183D7F6-B498-43B3-948B-1728B52AA6E4}">
                <adec:decorative xmlns:adec="http://schemas.microsoft.com/office/drawing/2017/decorative" val="1"/>
              </a:ext>
            </a:extLst>
          </p:cNvPr>
          <p:cNvCxnSpPr>
            <a:cxnSpLocks/>
          </p:cNvCxnSpPr>
          <p:nvPr userDrawn="1"/>
        </p:nvCxnSpPr>
        <p:spPr>
          <a:xfrm>
            <a:off x="6106501" y="4618652"/>
            <a:ext cx="0" cy="1650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7FC7B6-87F7-724E-0723-3E4E32D4F3A6}"/>
              </a:ext>
              <a:ext uri="{C183D7F6-B498-43B3-948B-1728B52AA6E4}">
                <adec:decorative xmlns:adec="http://schemas.microsoft.com/office/drawing/2017/decorative" val="1"/>
              </a:ext>
            </a:extLst>
          </p:cNvPr>
          <p:cNvCxnSpPr>
            <a:cxnSpLocks/>
          </p:cNvCxnSpPr>
          <p:nvPr userDrawn="1"/>
        </p:nvCxnSpPr>
        <p:spPr>
          <a:xfrm>
            <a:off x="9060569" y="4618652"/>
            <a:ext cx="0" cy="1650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Graphic 28">
            <a:extLst>
              <a:ext uri="{FF2B5EF4-FFF2-40B4-BE49-F238E27FC236}">
                <a16:creationId xmlns:a16="http://schemas.microsoft.com/office/drawing/2014/main" id="{7F00291F-6782-6CC4-396F-B301C212B1CB}"/>
              </a:ext>
            </a:extLst>
          </p:cNvPr>
          <p:cNvSpPr/>
          <p:nvPr userDrawn="1"/>
        </p:nvSpPr>
        <p:spPr>
          <a:xfrm>
            <a:off x="3261646" y="2635838"/>
            <a:ext cx="310218" cy="233074"/>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a:solidFill>
                <a:srgbClr val="FFFFFF"/>
              </a:solidFill>
              <a:cs typeface="Segoe UI" pitchFamily="34" charset="0"/>
            </a:endParaRPr>
          </a:p>
        </p:txBody>
      </p:sp>
      <p:sp>
        <p:nvSpPr>
          <p:cNvPr id="30" name="Picture Placeholder 58">
            <a:extLst>
              <a:ext uri="{FF2B5EF4-FFF2-40B4-BE49-F238E27FC236}">
                <a16:creationId xmlns:a16="http://schemas.microsoft.com/office/drawing/2014/main" id="{1E339855-0DB0-BCBE-30A5-B1E26386DFCD}"/>
              </a:ext>
            </a:extLst>
          </p:cNvPr>
          <p:cNvSpPr>
            <a:spLocks noGrp="1"/>
          </p:cNvSpPr>
          <p:nvPr>
            <p:ph type="pic" sz="quarter" idx="25"/>
          </p:nvPr>
        </p:nvSpPr>
        <p:spPr>
          <a:xfrm>
            <a:off x="2994653" y="2"/>
            <a:ext cx="9197347" cy="2538746"/>
          </a:xfrm>
          <a:prstGeom prst="rect">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16" name="Rectangle 15">
            <a:extLst>
              <a:ext uri="{FF2B5EF4-FFF2-40B4-BE49-F238E27FC236}">
                <a16:creationId xmlns:a16="http://schemas.microsoft.com/office/drawing/2014/main" id="{33F6DA76-488A-41D4-9F00-067E99B9A922}"/>
              </a:ext>
            </a:extLst>
          </p:cNvPr>
          <p:cNvSpPr/>
          <p:nvPr userDrawn="1"/>
        </p:nvSpPr>
        <p:spPr bwMode="auto">
          <a:xfrm>
            <a:off x="-1" y="0"/>
            <a:ext cx="2994654" cy="685800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640080" rtlCol="0" anchor="ctr">
            <a:noAutofit/>
          </a:bodyPr>
          <a:lstStyle/>
          <a:p>
            <a:pPr marL="0" lvl="0" indent="0" algn="ctr">
              <a:buFont typeface="Arial" panose="020B0604020202020204" pitchFamily="34" charset="0"/>
              <a:buNone/>
            </a:pPr>
            <a:endParaRPr lang="en-IN" sz="1600" err="1">
              <a:solidFill>
                <a:schemeClr val="tx1"/>
              </a:solidFill>
            </a:endParaRPr>
          </a:p>
        </p:txBody>
      </p:sp>
      <p:sp>
        <p:nvSpPr>
          <p:cNvPr id="19" name="Title 33">
            <a:extLst>
              <a:ext uri="{FF2B5EF4-FFF2-40B4-BE49-F238E27FC236}">
                <a16:creationId xmlns:a16="http://schemas.microsoft.com/office/drawing/2014/main" id="{F89D72CF-7A31-D125-DB5B-833146136650}"/>
              </a:ext>
            </a:extLst>
          </p:cNvPr>
          <p:cNvSpPr txBox="1">
            <a:spLocks/>
          </p:cNvSpPr>
          <p:nvPr userDrawn="1"/>
        </p:nvSpPr>
        <p:spPr>
          <a:xfrm>
            <a:off x="292100" y="585788"/>
            <a:ext cx="1437389" cy="438552"/>
          </a:xfrm>
          <a:prstGeom prst="rect">
            <a:avLst/>
          </a:prstGeom>
          <a:solidFill>
            <a:schemeClr val="bg1"/>
          </a:solidFill>
          <a:ln>
            <a:solidFill>
              <a:schemeClr val="bg1"/>
            </a:solidFill>
            <a:headEnd type="none" w="med" len="med"/>
            <a:tailEnd type="none" w="med" len="med"/>
          </a:ln>
          <a:effectLst>
            <a:outerShdw blurRad="444500" dir="660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spcAft>
                <a:spcPts val="600"/>
              </a:spcAft>
              <a:defRPr sz="2400">
                <a:solidFill>
                  <a:schemeClr val="tx2"/>
                </a:solidFill>
                <a:latin typeface="+mj-lt"/>
                <a:ea typeface="Segoe UI Black" panose="020B0A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Font typeface="Arial" panose="020B0604020202020204" pitchFamily="34" charset="0"/>
              <a:buNone/>
            </a:pPr>
            <a:endParaRPr lang="en-US" sz="2000">
              <a:solidFill>
                <a:schemeClr val="tx1"/>
              </a:solidFill>
            </a:endParaRPr>
          </a:p>
        </p:txBody>
      </p:sp>
      <p:sp>
        <p:nvSpPr>
          <p:cNvPr id="20" name="Freeform: Shape 19">
            <a:extLst>
              <a:ext uri="{FF2B5EF4-FFF2-40B4-BE49-F238E27FC236}">
                <a16:creationId xmlns:a16="http://schemas.microsoft.com/office/drawing/2014/main" id="{38DD06AD-7D76-9067-276E-0F17E128B877}"/>
              </a:ext>
            </a:extLst>
          </p:cNvPr>
          <p:cNvSpPr/>
          <p:nvPr userDrawn="1"/>
        </p:nvSpPr>
        <p:spPr>
          <a:xfrm flipH="1">
            <a:off x="0" y="5513380"/>
            <a:ext cx="2994654" cy="1344622"/>
          </a:xfrm>
          <a:custGeom>
            <a:avLst/>
            <a:gdLst>
              <a:gd name="connsiteX0" fmla="*/ 1472469 w 2994654"/>
              <a:gd name="connsiteY0" fmla="*/ 828 h 1344622"/>
              <a:gd name="connsiteX1" fmla="*/ 306791 w 2994654"/>
              <a:gd name="connsiteY1" fmla="*/ 117459 h 1344622"/>
              <a:gd name="connsiteX2" fmla="*/ 0 w 2994654"/>
              <a:gd name="connsiteY2" fmla="*/ 174536 h 1344622"/>
              <a:gd name="connsiteX3" fmla="*/ 0 w 2994654"/>
              <a:gd name="connsiteY3" fmla="*/ 1344622 h 1344622"/>
              <a:gd name="connsiteX4" fmla="*/ 2994654 w 2994654"/>
              <a:gd name="connsiteY4" fmla="*/ 1344622 h 1344622"/>
              <a:gd name="connsiteX5" fmla="*/ 2994654 w 2994654"/>
              <a:gd name="connsiteY5" fmla="*/ 204851 h 1344622"/>
              <a:gd name="connsiteX6" fmla="*/ 2831572 w 2994654"/>
              <a:gd name="connsiteY6" fmla="*/ 158542 h 1344622"/>
              <a:gd name="connsiteX7" fmla="*/ 2249587 w 2994654"/>
              <a:gd name="connsiteY7" fmla="*/ 43171 h 1344622"/>
              <a:gd name="connsiteX8" fmla="*/ 1472469 w 2994654"/>
              <a:gd name="connsiteY8" fmla="*/ 828 h 13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4654" h="1344622">
                <a:moveTo>
                  <a:pt x="1472469" y="828"/>
                </a:moveTo>
                <a:cubicBezTo>
                  <a:pt x="1083910" y="7332"/>
                  <a:pt x="695350" y="51694"/>
                  <a:pt x="306791" y="117459"/>
                </a:cubicBezTo>
                <a:lnTo>
                  <a:pt x="0" y="174536"/>
                </a:lnTo>
                <a:lnTo>
                  <a:pt x="0" y="1344622"/>
                </a:lnTo>
                <a:lnTo>
                  <a:pt x="2994654" y="1344622"/>
                </a:lnTo>
                <a:lnTo>
                  <a:pt x="2994654" y="204851"/>
                </a:lnTo>
                <a:lnTo>
                  <a:pt x="2831572" y="158542"/>
                </a:lnTo>
                <a:cubicBezTo>
                  <a:pt x="2638147" y="108889"/>
                  <a:pt x="2443867" y="69810"/>
                  <a:pt x="2249587" y="43171"/>
                </a:cubicBezTo>
                <a:cubicBezTo>
                  <a:pt x="1990547" y="8981"/>
                  <a:pt x="1731508" y="-3508"/>
                  <a:pt x="1472469" y="828"/>
                </a:cubicBez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21" name="Graphic 20">
            <a:extLst>
              <a:ext uri="{FF2B5EF4-FFF2-40B4-BE49-F238E27FC236}">
                <a16:creationId xmlns:a16="http://schemas.microsoft.com/office/drawing/2014/main" id="{649BEB6C-392D-2446-EF6C-749B11626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7695" y="6191792"/>
            <a:ext cx="1554480" cy="333103"/>
          </a:xfrm>
          <a:prstGeom prst="rect">
            <a:avLst/>
          </a:prstGeom>
        </p:spPr>
      </p:pic>
      <p:sp>
        <p:nvSpPr>
          <p:cNvPr id="24" name="Text Placeholder 35">
            <a:extLst>
              <a:ext uri="{FF2B5EF4-FFF2-40B4-BE49-F238E27FC236}">
                <a16:creationId xmlns:a16="http://schemas.microsoft.com/office/drawing/2014/main" id="{1BB974A8-A836-A5B7-AA47-C86F9115B067}"/>
              </a:ext>
            </a:extLst>
          </p:cNvPr>
          <p:cNvSpPr>
            <a:spLocks noGrp="1"/>
          </p:cNvSpPr>
          <p:nvPr>
            <p:ph type="body" sz="quarter" idx="21" hasCustomPrompt="1"/>
          </p:nvPr>
        </p:nvSpPr>
        <p:spPr>
          <a:xfrm>
            <a:off x="403859" y="1709268"/>
            <a:ext cx="2125981"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Customer Story</a:t>
            </a:r>
          </a:p>
        </p:txBody>
      </p:sp>
      <p:sp>
        <p:nvSpPr>
          <p:cNvPr id="23" name="Text Placeholder 35">
            <a:extLst>
              <a:ext uri="{FF2B5EF4-FFF2-40B4-BE49-F238E27FC236}">
                <a16:creationId xmlns:a16="http://schemas.microsoft.com/office/drawing/2014/main" id="{CB435F08-83C4-6039-9412-D302CC3999B4}"/>
              </a:ext>
            </a:extLst>
          </p:cNvPr>
          <p:cNvSpPr>
            <a:spLocks noGrp="1"/>
          </p:cNvSpPr>
          <p:nvPr>
            <p:ph type="body" sz="quarter" idx="17" hasCustomPrompt="1"/>
          </p:nvPr>
        </p:nvSpPr>
        <p:spPr>
          <a:xfrm>
            <a:off x="292100" y="585789"/>
            <a:ext cx="1437389" cy="438552"/>
          </a:xfrm>
          <a:noFill/>
        </p:spPr>
        <p:txBody>
          <a:bodyPr wrap="square" lIns="0" tIns="0" rIns="0" bIns="0" anchor="ctr">
            <a:noAutofit/>
          </a:bodyPr>
          <a:lstStyle>
            <a:lvl1pPr marL="0" indent="0" algn="ctr">
              <a:spcBef>
                <a:spcPts val="200"/>
              </a:spcBef>
              <a:spcAft>
                <a:spcPts val="200"/>
              </a:spcAft>
              <a:buFont typeface="Arial" panose="020B0604020202020204" pitchFamily="34" charset="0"/>
              <a:buNone/>
              <a:defRPr kumimoji="0" lang="en-US" sz="2000" b="0" i="0" u="none" strike="noStrike" cap="none" spc="300" normalizeH="0" dirty="0" smtClean="0">
                <a:ln>
                  <a:noFill/>
                </a:ln>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LOGO</a:t>
            </a:r>
          </a:p>
        </p:txBody>
      </p:sp>
      <p:sp>
        <p:nvSpPr>
          <p:cNvPr id="25" name="Text Placeholder 35">
            <a:extLst>
              <a:ext uri="{FF2B5EF4-FFF2-40B4-BE49-F238E27FC236}">
                <a16:creationId xmlns:a16="http://schemas.microsoft.com/office/drawing/2014/main" id="{A7B2012D-4EB9-EABC-528F-B87B4CFB4457}"/>
              </a:ext>
            </a:extLst>
          </p:cNvPr>
          <p:cNvSpPr>
            <a:spLocks noGrp="1"/>
          </p:cNvSpPr>
          <p:nvPr>
            <p:ph type="body" sz="quarter" idx="26" hasCustomPrompt="1"/>
          </p:nvPr>
        </p:nvSpPr>
        <p:spPr>
          <a:xfrm>
            <a:off x="3268757" y="3008649"/>
            <a:ext cx="8524504" cy="493577"/>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81FC70E6-DB43-AF79-348B-F75BBD482630}"/>
              </a:ext>
            </a:extLst>
          </p:cNvPr>
          <p:cNvSpPr>
            <a:spLocks noGrp="1"/>
          </p:cNvSpPr>
          <p:nvPr>
            <p:ph type="body" sz="quarter" idx="27" hasCustomPrompt="1"/>
          </p:nvPr>
        </p:nvSpPr>
        <p:spPr>
          <a:xfrm>
            <a:off x="3268757" y="3710940"/>
            <a:ext cx="8524504" cy="1843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 Name, Role, Department</a:t>
            </a:r>
          </a:p>
        </p:txBody>
      </p:sp>
      <p:sp>
        <p:nvSpPr>
          <p:cNvPr id="27" name="Text Placeholder 35">
            <a:extLst>
              <a:ext uri="{FF2B5EF4-FFF2-40B4-BE49-F238E27FC236}">
                <a16:creationId xmlns:a16="http://schemas.microsoft.com/office/drawing/2014/main" id="{65BC0285-0DE3-2D98-1A3F-FC79103F6EDC}"/>
              </a:ext>
            </a:extLst>
          </p:cNvPr>
          <p:cNvSpPr>
            <a:spLocks noGrp="1"/>
          </p:cNvSpPr>
          <p:nvPr>
            <p:ph type="body" sz="quarter" idx="28" hasCustomPrompt="1"/>
          </p:nvPr>
        </p:nvSpPr>
        <p:spPr>
          <a:xfrm>
            <a:off x="3268756" y="4618652"/>
            <a:ext cx="2721411"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 name="Text Placeholder 35">
            <a:extLst>
              <a:ext uri="{FF2B5EF4-FFF2-40B4-BE49-F238E27FC236}">
                <a16:creationId xmlns:a16="http://schemas.microsoft.com/office/drawing/2014/main" id="{0E93D11B-CFFD-6B8F-3513-58E06080C0B7}"/>
              </a:ext>
            </a:extLst>
          </p:cNvPr>
          <p:cNvSpPr>
            <a:spLocks noGrp="1"/>
          </p:cNvSpPr>
          <p:nvPr>
            <p:ph type="body" sz="quarter" idx="29" hasCustomPrompt="1"/>
          </p:nvPr>
        </p:nvSpPr>
        <p:spPr>
          <a:xfrm>
            <a:off x="6222825" y="4618652"/>
            <a:ext cx="2721407"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9" name="Text Placeholder 35">
            <a:extLst>
              <a:ext uri="{FF2B5EF4-FFF2-40B4-BE49-F238E27FC236}">
                <a16:creationId xmlns:a16="http://schemas.microsoft.com/office/drawing/2014/main" id="{6960B92C-ECCB-92B3-5D62-AF11A8BEEA4C}"/>
              </a:ext>
            </a:extLst>
          </p:cNvPr>
          <p:cNvSpPr>
            <a:spLocks noGrp="1"/>
          </p:cNvSpPr>
          <p:nvPr>
            <p:ph type="body" sz="quarter" idx="30" hasCustomPrompt="1"/>
          </p:nvPr>
        </p:nvSpPr>
        <p:spPr>
          <a:xfrm>
            <a:off x="9176892" y="4618652"/>
            <a:ext cx="2721415" cy="165038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94737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578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144">
          <p15:clr>
            <a:srgbClr val="A4A3A4"/>
          </p15:clr>
        </p15:guide>
        <p15:guide id="32" pos="3348">
          <p15:clr>
            <a:srgbClr val="A4A3A4"/>
          </p15:clr>
        </p15:guide>
        <p15:guide id="33" pos="3754">
          <p15:clr>
            <a:srgbClr val="A4A3A4"/>
          </p15:clr>
        </p15:guide>
        <p15:guide id="34" pos="3931">
          <p15:clr>
            <a:srgbClr val="A4A3A4"/>
          </p15:clr>
        </p15:guide>
        <p15:guide id="35" pos="4342">
          <p15:clr>
            <a:srgbClr val="A4A3A4"/>
          </p15:clr>
        </p15:guide>
        <p15:guide id="36" pos="453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E780EBB2-8CA1-DA40-F19C-8ADE243ECAD6}"/>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91713A6-4CFD-7852-D53E-D2F7EFA96CEB}"/>
              </a:ext>
            </a:extLst>
          </p:cNvPr>
          <p:cNvPicPr>
            <a:picLocks noChangeAspect="1"/>
          </p:cNvPicPr>
          <p:nvPr userDrawn="1"/>
        </p:nvPicPr>
        <p:blipFill rotWithShape="1">
          <a:blip r:embed="rId3"/>
          <a:srcRect t="66895" b="174"/>
          <a:stretch/>
        </p:blipFill>
        <p:spPr>
          <a:xfrm>
            <a:off x="0" y="3380843"/>
            <a:ext cx="12193057" cy="3504589"/>
          </a:xfrm>
          <a:prstGeom prst="rect">
            <a:avLst/>
          </a:prstGeom>
        </p:spPr>
      </p:pic>
      <p:sp>
        <p:nvSpPr>
          <p:cNvPr id="5" name="Rectangle 4">
            <a:extLst>
              <a:ext uri="{FF2B5EF4-FFF2-40B4-BE49-F238E27FC236}">
                <a16:creationId xmlns:a16="http://schemas.microsoft.com/office/drawing/2014/main" id="{DDF0C499-A5E0-0389-D65C-41EB65E93905}"/>
              </a:ext>
            </a:extLst>
          </p:cNvPr>
          <p:cNvSpPr/>
          <p:nvPr userDrawn="1"/>
        </p:nvSpPr>
        <p:spPr bwMode="auto">
          <a:xfrm>
            <a:off x="0" y="3380845"/>
            <a:ext cx="12204700" cy="96310"/>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98D39D3D-109D-B0CA-79A5-47CBF4D8F892}"/>
              </a:ext>
            </a:extLst>
          </p:cNvPr>
          <p:cNvSpPr/>
          <p:nvPr userDrawn="1"/>
        </p:nvSpPr>
        <p:spPr bwMode="auto">
          <a:xfrm>
            <a:off x="4285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1650D25D-8D3A-3F76-BB1A-E01457CADFB3}"/>
              </a:ext>
            </a:extLst>
          </p:cNvPr>
          <p:cNvSpPr/>
          <p:nvPr userDrawn="1"/>
        </p:nvSpPr>
        <p:spPr bwMode="auto">
          <a:xfrm>
            <a:off x="333163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2DE843D5-AA85-106A-8FCE-8FA1768A96B4}"/>
              </a:ext>
            </a:extLst>
          </p:cNvPr>
          <p:cNvSpPr/>
          <p:nvPr userDrawn="1"/>
        </p:nvSpPr>
        <p:spPr bwMode="auto">
          <a:xfrm>
            <a:off x="62346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8F45DF70-720F-9C3F-B991-4C925337EBEB}"/>
              </a:ext>
            </a:extLst>
          </p:cNvPr>
          <p:cNvSpPr/>
          <p:nvPr userDrawn="1"/>
        </p:nvSpPr>
        <p:spPr bwMode="auto">
          <a:xfrm>
            <a:off x="9137733"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7804821A-B1E3-EAB8-62C7-308FE33665C8}"/>
              </a:ext>
            </a:extLst>
          </p:cNvPr>
          <p:cNvGrpSpPr/>
          <p:nvPr userDrawn="1"/>
        </p:nvGrpSpPr>
        <p:grpSpPr>
          <a:xfrm>
            <a:off x="0" y="4679915"/>
            <a:ext cx="12192000" cy="2178087"/>
            <a:chOff x="0" y="4679915"/>
            <a:chExt cx="12192000" cy="2178087"/>
          </a:xfrm>
        </p:grpSpPr>
        <p:sp>
          <p:nvSpPr>
            <p:cNvPr id="16" name="Freeform: Shape 15">
              <a:extLst>
                <a:ext uri="{FF2B5EF4-FFF2-40B4-BE49-F238E27FC236}">
                  <a16:creationId xmlns:a16="http://schemas.microsoft.com/office/drawing/2014/main" id="{F2394F0D-0480-DF67-1FDC-2648D126DDE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sp>
          <p:nvSpPr>
            <p:cNvPr id="17" name="Freeform: Shape 16">
              <a:extLst>
                <a:ext uri="{FF2B5EF4-FFF2-40B4-BE49-F238E27FC236}">
                  <a16:creationId xmlns:a16="http://schemas.microsoft.com/office/drawing/2014/main" id="{8710236E-2AFF-9ED3-DFD5-EBCCC2E7C36C}"/>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2" name="Title 1">
            <a:extLst>
              <a:ext uri="{FF2B5EF4-FFF2-40B4-BE49-F238E27FC236}">
                <a16:creationId xmlns:a16="http://schemas.microsoft.com/office/drawing/2014/main" id="{DAA61676-99B5-8DE3-ECEF-1C8FCE995AAB}"/>
              </a:ext>
            </a:extLst>
          </p:cNvPr>
          <p:cNvSpPr>
            <a:spLocks noGrp="1"/>
          </p:cNvSpPr>
          <p:nvPr>
            <p:ph type="title"/>
          </p:nvPr>
        </p:nvSpPr>
        <p:spPr>
          <a:xfrm>
            <a:off x="586740" y="885909"/>
            <a:ext cx="11018520" cy="553998"/>
          </a:xfrm>
        </p:spPr>
        <p:txBody>
          <a:bodyPr vert="horz" wrap="square" lIns="0" tIns="0" rIns="0" bIns="0" rtlCol="0" anchor="t">
            <a:spAutoFit/>
          </a:bodyPr>
          <a:lstStyle>
            <a:lvl1pPr marL="0" indent="0" algn="ctr">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25" name="Picture Placeholder 58">
            <a:extLst>
              <a:ext uri="{FF2B5EF4-FFF2-40B4-BE49-F238E27FC236}">
                <a16:creationId xmlns:a16="http://schemas.microsoft.com/office/drawing/2014/main" id="{C7DD5644-32F3-5AB9-9AE0-8BF2C8B78B4D}"/>
              </a:ext>
            </a:extLst>
          </p:cNvPr>
          <p:cNvSpPr>
            <a:spLocks noGrp="1"/>
          </p:cNvSpPr>
          <p:nvPr>
            <p:ph type="pic" sz="quarter" idx="24"/>
          </p:nvPr>
        </p:nvSpPr>
        <p:spPr>
          <a:xfrm>
            <a:off x="58367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7" name="Text Placeholder 35">
            <a:extLst>
              <a:ext uri="{FF2B5EF4-FFF2-40B4-BE49-F238E27FC236}">
                <a16:creationId xmlns:a16="http://schemas.microsoft.com/office/drawing/2014/main" id="{1D99A484-90D0-7EB2-D3F7-F8DF2779EEB4}"/>
              </a:ext>
            </a:extLst>
          </p:cNvPr>
          <p:cNvSpPr>
            <a:spLocks noGrp="1"/>
          </p:cNvSpPr>
          <p:nvPr>
            <p:ph type="body" sz="quarter" idx="21" hasCustomPrompt="1"/>
          </p:nvPr>
        </p:nvSpPr>
        <p:spPr>
          <a:xfrm>
            <a:off x="6779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 name="Picture Placeholder 58">
            <a:extLst>
              <a:ext uri="{FF2B5EF4-FFF2-40B4-BE49-F238E27FC236}">
                <a16:creationId xmlns:a16="http://schemas.microsoft.com/office/drawing/2014/main" id="{3A020D8F-AFC6-0C57-3480-A0C9EE5FC618}"/>
              </a:ext>
            </a:extLst>
          </p:cNvPr>
          <p:cNvSpPr>
            <a:spLocks noGrp="1"/>
          </p:cNvSpPr>
          <p:nvPr>
            <p:ph type="pic" sz="quarter" idx="23"/>
          </p:nvPr>
        </p:nvSpPr>
        <p:spPr>
          <a:xfrm>
            <a:off x="348672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8" name="Text Placeholder 35">
            <a:extLst>
              <a:ext uri="{FF2B5EF4-FFF2-40B4-BE49-F238E27FC236}">
                <a16:creationId xmlns:a16="http://schemas.microsoft.com/office/drawing/2014/main" id="{0111F4EF-E084-6066-3B94-F88DB1BD3D34}"/>
              </a:ext>
            </a:extLst>
          </p:cNvPr>
          <p:cNvSpPr>
            <a:spLocks noGrp="1"/>
          </p:cNvSpPr>
          <p:nvPr>
            <p:ph type="body" sz="quarter" idx="26" hasCustomPrompt="1"/>
          </p:nvPr>
        </p:nvSpPr>
        <p:spPr>
          <a:xfrm>
            <a:off x="3580975"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3" name="Picture Placeholder 58">
            <a:extLst>
              <a:ext uri="{FF2B5EF4-FFF2-40B4-BE49-F238E27FC236}">
                <a16:creationId xmlns:a16="http://schemas.microsoft.com/office/drawing/2014/main" id="{AA721A8C-0C40-C601-CB98-E1649E64B40B}"/>
              </a:ext>
            </a:extLst>
          </p:cNvPr>
          <p:cNvSpPr>
            <a:spLocks noGrp="1"/>
          </p:cNvSpPr>
          <p:nvPr>
            <p:ph type="pic" sz="quarter" idx="22"/>
          </p:nvPr>
        </p:nvSpPr>
        <p:spPr>
          <a:xfrm>
            <a:off x="6389772"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29" name="Text Placeholder 35">
            <a:extLst>
              <a:ext uri="{FF2B5EF4-FFF2-40B4-BE49-F238E27FC236}">
                <a16:creationId xmlns:a16="http://schemas.microsoft.com/office/drawing/2014/main" id="{8A43F944-7445-2B74-3DCF-F1E52F2F3889}"/>
              </a:ext>
            </a:extLst>
          </p:cNvPr>
          <p:cNvSpPr>
            <a:spLocks noGrp="1"/>
          </p:cNvSpPr>
          <p:nvPr>
            <p:ph type="body" sz="quarter" idx="27" hasCustomPrompt="1"/>
          </p:nvPr>
        </p:nvSpPr>
        <p:spPr>
          <a:xfrm>
            <a:off x="64840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Picture Placeholder 58">
            <a:extLst>
              <a:ext uri="{FF2B5EF4-FFF2-40B4-BE49-F238E27FC236}">
                <a16:creationId xmlns:a16="http://schemas.microsoft.com/office/drawing/2014/main" id="{DB1D3263-7F9D-7A55-7501-F75A9D673748}"/>
              </a:ext>
            </a:extLst>
          </p:cNvPr>
          <p:cNvSpPr>
            <a:spLocks noGrp="1"/>
          </p:cNvSpPr>
          <p:nvPr>
            <p:ph type="pic" sz="quarter" idx="25"/>
          </p:nvPr>
        </p:nvSpPr>
        <p:spPr>
          <a:xfrm>
            <a:off x="9292823" y="2286000"/>
            <a:ext cx="2314489" cy="2314489"/>
          </a:xfrm>
          <a:prstGeom prst="ellipse">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0" name="Text Placeholder 35">
            <a:extLst>
              <a:ext uri="{FF2B5EF4-FFF2-40B4-BE49-F238E27FC236}">
                <a16:creationId xmlns:a16="http://schemas.microsoft.com/office/drawing/2014/main" id="{E5FAC0CF-AB26-FD92-E080-52985124A761}"/>
              </a:ext>
            </a:extLst>
          </p:cNvPr>
          <p:cNvSpPr>
            <a:spLocks noGrp="1"/>
          </p:cNvSpPr>
          <p:nvPr>
            <p:ph type="body" sz="quarter" idx="28" hasCustomPrompt="1"/>
          </p:nvPr>
        </p:nvSpPr>
        <p:spPr>
          <a:xfrm>
            <a:off x="9388093"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8660298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B882BAE-99F5-CA46-7435-4CF1B6C849F8}"/>
              </a:ext>
            </a:extLst>
          </p:cNvPr>
          <p:cNvPicPr>
            <a:picLocks noChangeAspect="1"/>
          </p:cNvPicPr>
          <p:nvPr userDrawn="1"/>
        </p:nvPicPr>
        <p:blipFill rotWithShape="1">
          <a:blip r:embed="rId2"/>
          <a:srcRect l="2973" t="13194" r="7465" b="13611"/>
          <a:stretch/>
        </p:blipFill>
        <p:spPr>
          <a:xfrm>
            <a:off x="1" y="409"/>
            <a:ext cx="12192000" cy="6857184"/>
          </a:xfrm>
          <a:prstGeom prst="rect">
            <a:avLst/>
          </a:prstGeom>
        </p:spPr>
      </p:pic>
      <p:sp>
        <p:nvSpPr>
          <p:cNvPr id="35" name="Text Placeholder 35">
            <a:extLst>
              <a:ext uri="{FF2B5EF4-FFF2-40B4-BE49-F238E27FC236}">
                <a16:creationId xmlns:a16="http://schemas.microsoft.com/office/drawing/2014/main" id="{44736DFE-57C2-C7B6-D060-90F4798A1EF6}"/>
              </a:ext>
            </a:extLst>
          </p:cNvPr>
          <p:cNvSpPr>
            <a:spLocks noGrp="1"/>
          </p:cNvSpPr>
          <p:nvPr>
            <p:ph type="body" sz="quarter" idx="21" hasCustomPrompt="1"/>
          </p:nvPr>
        </p:nvSpPr>
        <p:spPr>
          <a:xfrm>
            <a:off x="4838701" y="2745600"/>
            <a:ext cx="6770688" cy="683400"/>
          </a:xfrm>
          <a:noFill/>
        </p:spPr>
        <p:txBody>
          <a:bodyPr vert="horz" wrap="square" lIns="0" tIns="0" rIns="0" bIns="0" rtlCol="0" anchor="t">
            <a:noAutofit/>
          </a:bodyPr>
          <a:lstStyle>
            <a:lvl1pPr marL="0" indent="0" algn="l">
              <a:buNone/>
              <a:defRPr kumimoji="0" lang="en-US" sz="4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Section Title</a:t>
            </a:r>
          </a:p>
        </p:txBody>
      </p:sp>
      <p:sp>
        <p:nvSpPr>
          <p:cNvPr id="36" name="Text Placeholder 35">
            <a:extLst>
              <a:ext uri="{FF2B5EF4-FFF2-40B4-BE49-F238E27FC236}">
                <a16:creationId xmlns:a16="http://schemas.microsoft.com/office/drawing/2014/main" id="{CAFBE380-6335-9682-F0BF-C172C1B5E2A1}"/>
              </a:ext>
            </a:extLst>
          </p:cNvPr>
          <p:cNvSpPr>
            <a:spLocks noGrp="1"/>
          </p:cNvSpPr>
          <p:nvPr>
            <p:ph type="body" sz="quarter" idx="22" hasCustomPrompt="1"/>
          </p:nvPr>
        </p:nvSpPr>
        <p:spPr>
          <a:xfrm>
            <a:off x="4838701" y="3634600"/>
            <a:ext cx="6770688" cy="2093100"/>
          </a:xfrm>
          <a:noFill/>
        </p:spPr>
        <p:txBody>
          <a:bodyPr vert="horz" wrap="square" lIns="0" tIns="0" rIns="0" bIns="0" rtlCol="0" anchor="t">
            <a:noAutofit/>
          </a:bodyPr>
          <a:lstStyle>
            <a:lvl1pPr marL="0" indent="0" algn="l">
              <a:buNone/>
              <a:defRPr kumimoji="0" lang="en-US" sz="2400" b="0" i="0" u="none" strike="noStrike" cap="none" normalizeH="0" dirty="0" smtClean="0">
                <a:ln>
                  <a:noFill/>
                </a:ln>
                <a:solidFill>
                  <a:schemeClr val="tx1"/>
                </a:solidFill>
                <a:effectLst/>
                <a:uLnTx/>
                <a:uFillTx/>
                <a:latin typeface="+mn-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0862500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5366DA47-E29B-9F0A-1E98-FB583AD0F161}"/>
              </a:ext>
            </a:extLst>
          </p:cNvPr>
          <p:cNvPicPr>
            <a:picLocks noChangeAspect="1"/>
          </p:cNvPicPr>
          <p:nvPr userDrawn="1"/>
        </p:nvPicPr>
        <p:blipFill>
          <a:blip r:embed="rId2" cstate="print">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931B0CC2-F087-D983-AE25-1922796CE6E2}"/>
              </a:ext>
            </a:extLst>
          </p:cNvPr>
          <p:cNvGrpSpPr/>
          <p:nvPr userDrawn="1"/>
        </p:nvGrpSpPr>
        <p:grpSpPr>
          <a:xfrm>
            <a:off x="7471836" y="1"/>
            <a:ext cx="4720163" cy="1211986"/>
            <a:chOff x="4863262" y="0"/>
            <a:chExt cx="6378217" cy="1637721"/>
          </a:xfrm>
        </p:grpSpPr>
        <p:sp>
          <p:nvSpPr>
            <p:cNvPr id="5" name="Freeform: Shape 4">
              <a:extLst>
                <a:ext uri="{FF2B5EF4-FFF2-40B4-BE49-F238E27FC236}">
                  <a16:creationId xmlns:a16="http://schemas.microsoft.com/office/drawing/2014/main" id="{4266778D-2143-9C65-2BBC-63EACD74660B}"/>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444500" dist="355600" dir="8640000" sx="95000" sy="95000" algn="bl" rotWithShape="0">
                <a:prstClr val="black">
                  <a:alpha val="5000"/>
                </a:prstClr>
              </a:outerShdw>
            </a:effectLst>
          </p:spPr>
          <p:txBody>
            <a:bodyPr rtlCol="0" anchor="ctr"/>
            <a:lstStyle/>
            <a:p>
              <a:endParaRPr lang="en-US"/>
            </a:p>
          </p:txBody>
        </p:sp>
        <p:sp>
          <p:nvSpPr>
            <p:cNvPr id="6" name="Freeform: Shape 5">
              <a:extLst>
                <a:ext uri="{FF2B5EF4-FFF2-40B4-BE49-F238E27FC236}">
                  <a16:creationId xmlns:a16="http://schemas.microsoft.com/office/drawing/2014/main" id="{0CF323C3-219E-76F9-075A-460C0C6C2717}"/>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393700" dir="18900000" sx="90000" sy="90000" algn="bl" rotWithShape="0">
                <a:prstClr val="black">
                  <a:alpha val="5000"/>
                </a:prstClr>
              </a:outerShdw>
            </a:effectLst>
          </p:spPr>
          <p:txBody>
            <a:bodyPr rtlCol="0" anchor="ctr"/>
            <a:lstStyle/>
            <a:p>
              <a:endParaRPr lang="en-US"/>
            </a:p>
          </p:txBody>
        </p:sp>
      </p:grpSp>
      <p:sp>
        <p:nvSpPr>
          <p:cNvPr id="8" name="Freeform: Shape 7">
            <a:extLst>
              <a:ext uri="{FF2B5EF4-FFF2-40B4-BE49-F238E27FC236}">
                <a16:creationId xmlns:a16="http://schemas.microsoft.com/office/drawing/2014/main" id="{AF325BA9-0D5B-2FB3-62BB-996BBED92719}"/>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9" name="Freeform: Shape 8">
            <a:extLst>
              <a:ext uri="{FF2B5EF4-FFF2-40B4-BE49-F238E27FC236}">
                <a16:creationId xmlns:a16="http://schemas.microsoft.com/office/drawing/2014/main" id="{B7232FF3-906B-C818-C565-4D5A93135B5E}"/>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254000" dir="18900000" sx="95000" sy="95000" algn="bl" rotWithShape="0">
              <a:prstClr val="black">
                <a:alpha val="10000"/>
              </a:prstClr>
            </a:outerShdw>
          </a:effectLst>
        </p:spPr>
        <p:txBody>
          <a:bodyPr wrap="square" rtlCol="0" anchor="ctr">
            <a:noAutofit/>
          </a:bodyPr>
          <a:lstStyle/>
          <a:p>
            <a:endParaRPr lang="en-US"/>
          </a:p>
        </p:txBody>
      </p:sp>
      <p:sp>
        <p:nvSpPr>
          <p:cNvPr id="10" name="Title 1">
            <a:extLst>
              <a:ext uri="{FF2B5EF4-FFF2-40B4-BE49-F238E27FC236}">
                <a16:creationId xmlns:a16="http://schemas.microsoft.com/office/drawing/2014/main" id="{AF38C510-2D71-8E21-0FD9-447152FE59C2}"/>
              </a:ext>
            </a:extLst>
          </p:cNvPr>
          <p:cNvSpPr>
            <a:spLocks noGrp="1"/>
          </p:cNvSpPr>
          <p:nvPr>
            <p:ph type="title" hasCustomPrompt="1"/>
          </p:nvPr>
        </p:nvSpPr>
        <p:spPr>
          <a:xfrm>
            <a:off x="586740" y="3121224"/>
            <a:ext cx="11018520" cy="553998"/>
          </a:xfrm>
        </p:spPr>
        <p:txBody>
          <a:bodyPr vert="horz" wrap="square" lIns="0" tIns="0" rIns="0" bIns="0" rtlCol="0" anchor="t">
            <a:spAutoFit/>
          </a:bodyPr>
          <a:lstStyle>
            <a:lvl1pPr marL="0" indent="0" algn="l">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Section Title</a:t>
            </a:r>
            <a:endParaRPr lang="en-IN" dirty="0"/>
          </a:p>
        </p:txBody>
      </p:sp>
    </p:spTree>
    <p:extLst>
      <p:ext uri="{BB962C8B-B14F-4D97-AF65-F5344CB8AC3E}">
        <p14:creationId xmlns:p14="http://schemas.microsoft.com/office/powerpoint/2010/main" val="17431350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3" name="Picture 2" descr="A picture containing white, design, black and white, art&#10;&#10;Description automatically generated">
            <a:extLst>
              <a:ext uri="{FF2B5EF4-FFF2-40B4-BE49-F238E27FC236}">
                <a16:creationId xmlns:a16="http://schemas.microsoft.com/office/drawing/2014/main" id="{68CED5D4-D5FE-8E91-2C27-0767AD657DC0}"/>
              </a:ext>
            </a:extLst>
          </p:cNvPr>
          <p:cNvPicPr>
            <a:picLocks noChangeAspect="1"/>
          </p:cNvPicPr>
          <p:nvPr userDrawn="1"/>
        </p:nvPicPr>
        <p:blipFill>
          <a:blip r:embed="rId2" cstate="print">
            <a:alphaModFix amt="8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B1FBE52-090D-88D4-6AF6-45E7E687FB11}"/>
              </a:ext>
            </a:extLst>
          </p:cNvPr>
          <p:cNvSpPr/>
          <p:nvPr userDrawn="1"/>
        </p:nvSpPr>
        <p:spPr bwMode="auto">
          <a:xfrm>
            <a:off x="0" y="2493962"/>
            <a:ext cx="6463284" cy="1866900"/>
          </a:xfrm>
          <a:prstGeom prst="rect">
            <a:avLst/>
          </a:prstGeom>
          <a:gradFill>
            <a:gsLst>
              <a:gs pos="43000">
                <a:srgbClr val="FFFFFF">
                  <a:alpha val="9000"/>
                </a:srgbClr>
              </a:gs>
              <a:gs pos="0">
                <a:schemeClr val="bg1">
                  <a:alpha val="0"/>
                </a:schemeClr>
              </a:gs>
              <a:gs pos="84000">
                <a:schemeClr val="bg1">
                  <a:alpha val="70000"/>
                </a:schemeClr>
              </a:gs>
            </a:gsLst>
            <a:lin ang="10800000" scaled="1"/>
          </a:gradFill>
          <a:ln>
            <a:noFill/>
            <a:headEnd type="none" w="med" len="med"/>
            <a:tailEnd type="none" w="med" len="med"/>
          </a:ln>
          <a:effectLst>
            <a:outerShdw blurRad="76200" dist="38100" dir="10800000" sx="101000" sy="101000" algn="r" rotWithShape="0">
              <a:schemeClr val="tx1">
                <a:alpha val="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4C015D71-3E55-982A-47FA-9450B990596D}"/>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Text Box 3" descr="This is a copyright notice that should be included on the final slide.">
            <a:extLst>
              <a:ext uri="{FF2B5EF4-FFF2-40B4-BE49-F238E27FC236}">
                <a16:creationId xmlns:a16="http://schemas.microsoft.com/office/drawing/2014/main" id="{55D7B2BA-D4E8-0B99-9647-EAE432CF6FC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cs typeface="Segoe UI" pitchFamily="34" charset="0"/>
              </a:rPr>
              <a:t>© Copyright Microsoft Corporation. All rights reserved. </a:t>
            </a:r>
          </a:p>
        </p:txBody>
      </p:sp>
      <p:sp>
        <p:nvSpPr>
          <p:cNvPr id="8" name="Title 1">
            <a:extLst>
              <a:ext uri="{FF2B5EF4-FFF2-40B4-BE49-F238E27FC236}">
                <a16:creationId xmlns:a16="http://schemas.microsoft.com/office/drawing/2014/main" id="{C162987A-C5A2-E20D-E70A-A6A18E7BDE14}"/>
              </a:ext>
            </a:extLst>
          </p:cNvPr>
          <p:cNvSpPr>
            <a:spLocks noGrp="1"/>
          </p:cNvSpPr>
          <p:nvPr>
            <p:ph type="title" hasCustomPrompt="1"/>
          </p:nvPr>
        </p:nvSpPr>
        <p:spPr>
          <a:xfrm>
            <a:off x="586740" y="2967335"/>
            <a:ext cx="11018520" cy="923330"/>
          </a:xfrm>
        </p:spPr>
        <p:txBody>
          <a:bodyPr vert="horz" wrap="square" lIns="0" tIns="0" rIns="0" bIns="0" rtlCol="0" anchor="t">
            <a:spAutoFit/>
          </a:bodyPr>
          <a:lstStyle>
            <a:lvl1pPr marL="0" indent="0" algn="l">
              <a:buFont typeface="Arial" panose="020B0604020202020204" pitchFamily="34" charset="0"/>
              <a:buNone/>
              <a:defRPr lang="en-IN" sz="6000" dirty="0">
                <a:gradFill>
                  <a:gsLst>
                    <a:gs pos="0">
                      <a:schemeClr val="tx2"/>
                    </a:gs>
                    <a:gs pos="100000">
                      <a:schemeClr val="tx2">
                        <a:lumMod val="60000"/>
                        <a:lumOff val="40000"/>
                      </a:schemeClr>
                    </a:gs>
                  </a:gsLst>
                  <a:lin ang="2700000" scaled="1"/>
                </a:gradFill>
              </a:defRPr>
            </a:lvl1pPr>
          </a:lstStyle>
          <a:p>
            <a:pPr marL="0" lvl="0"/>
            <a:r>
              <a:rPr lang="en-US" dirty="0"/>
              <a:t>Thank you</a:t>
            </a:r>
            <a:endParaRPr lang="en-IN" dirty="0"/>
          </a:p>
        </p:txBody>
      </p:sp>
    </p:spTree>
    <p:extLst>
      <p:ext uri="{BB962C8B-B14F-4D97-AF65-F5344CB8AC3E}">
        <p14:creationId xmlns:p14="http://schemas.microsoft.com/office/powerpoint/2010/main" val="14311410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CEB7F-3245-B3C2-5FAF-91A11F7778F9}"/>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7620"/>
            <a:ext cx="12192000" cy="6858000"/>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0C7CF013-8C62-7B67-1B8B-66E3B4CFB7E5}"/>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F3CB2D9F-955A-AA6A-FEED-C3EBAB5525A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3445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AA092C94-5957-3E6A-1480-4C4DE1FF891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6708EA7-EC51-72C8-268E-5939AD345E33}"/>
              </a:ext>
            </a:extLst>
          </p:cNvPr>
          <p:cNvPicPr>
            <a:picLocks noChangeAspect="1"/>
          </p:cNvPicPr>
          <p:nvPr userDrawn="1"/>
        </p:nvPicPr>
        <p:blipFill>
          <a:blip r:embed="rId3"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0782BB2D-878A-C79C-8FEE-F3E9C32B7A20}"/>
              </a:ext>
            </a:extLst>
          </p:cNvPr>
          <p:cNvGrpSpPr/>
          <p:nvPr userDrawn="1"/>
        </p:nvGrpSpPr>
        <p:grpSpPr>
          <a:xfrm>
            <a:off x="0" y="0"/>
            <a:ext cx="12192001" cy="6858000"/>
            <a:chOff x="0" y="0"/>
            <a:chExt cx="12192001" cy="6858000"/>
          </a:xfrm>
        </p:grpSpPr>
        <p:grpSp>
          <p:nvGrpSpPr>
            <p:cNvPr id="7" name="Group 6">
              <a:extLst>
                <a:ext uri="{FF2B5EF4-FFF2-40B4-BE49-F238E27FC236}">
                  <a16:creationId xmlns:a16="http://schemas.microsoft.com/office/drawing/2014/main" id="{44CE9868-D5B4-8263-386A-4CA2DC766016}"/>
                </a:ext>
              </a:extLst>
            </p:cNvPr>
            <p:cNvGrpSpPr/>
            <p:nvPr/>
          </p:nvGrpSpPr>
          <p:grpSpPr>
            <a:xfrm>
              <a:off x="0" y="5699775"/>
              <a:ext cx="12192001" cy="1158225"/>
              <a:chOff x="0" y="5699775"/>
              <a:chExt cx="12192001" cy="1158225"/>
            </a:xfrm>
          </p:grpSpPr>
          <p:grpSp>
            <p:nvGrpSpPr>
              <p:cNvPr id="11" name="Group 10">
                <a:extLst>
                  <a:ext uri="{FF2B5EF4-FFF2-40B4-BE49-F238E27FC236}">
                    <a16:creationId xmlns:a16="http://schemas.microsoft.com/office/drawing/2014/main" id="{4B2731DB-A196-6667-839D-1CF405BC27DA}"/>
                  </a:ext>
                </a:extLst>
              </p:cNvPr>
              <p:cNvGrpSpPr/>
              <p:nvPr/>
            </p:nvGrpSpPr>
            <p:grpSpPr>
              <a:xfrm>
                <a:off x="0" y="5699775"/>
                <a:ext cx="2603500" cy="1158225"/>
                <a:chOff x="0" y="5475269"/>
                <a:chExt cx="3108154" cy="1382731"/>
              </a:xfrm>
            </p:grpSpPr>
            <p:sp>
              <p:nvSpPr>
                <p:cNvPr id="13" name="Freeform: Shape 12">
                  <a:extLst>
                    <a:ext uri="{FF2B5EF4-FFF2-40B4-BE49-F238E27FC236}">
                      <a16:creationId xmlns:a16="http://schemas.microsoft.com/office/drawing/2014/main" id="{B290C075-8D93-0A1D-AB3A-3711B0159D53}"/>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4" name="Freeform: Shape 13">
                  <a:extLst>
                    <a:ext uri="{FF2B5EF4-FFF2-40B4-BE49-F238E27FC236}">
                      <a16:creationId xmlns:a16="http://schemas.microsoft.com/office/drawing/2014/main" id="{A18526D2-1ED7-F8DF-5A3F-E1C674B33B1F}"/>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sp>
            <p:nvSpPr>
              <p:cNvPr id="12" name="Freeform: Shape 11">
                <a:extLst>
                  <a:ext uri="{FF2B5EF4-FFF2-40B4-BE49-F238E27FC236}">
                    <a16:creationId xmlns:a16="http://schemas.microsoft.com/office/drawing/2014/main" id="{601D34B9-C248-63DE-9425-0FAC638EBA69}"/>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nvGrpSpPr>
            <p:cNvPr id="8" name="Group 7">
              <a:extLst>
                <a:ext uri="{FF2B5EF4-FFF2-40B4-BE49-F238E27FC236}">
                  <a16:creationId xmlns:a16="http://schemas.microsoft.com/office/drawing/2014/main" id="{EEB2ECCC-816E-B28E-64AF-B89A03E04879}"/>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4B5925CD-3150-44C7-14D4-97065DB0E1C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E407D646-1CE3-33B6-F8EC-B74423BB3CF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sp>
        <p:nvSpPr>
          <p:cNvPr id="15" name="Title 1">
            <a:extLst>
              <a:ext uri="{FF2B5EF4-FFF2-40B4-BE49-F238E27FC236}">
                <a16:creationId xmlns:a16="http://schemas.microsoft.com/office/drawing/2014/main" id="{19D7B461-7CDD-60B2-752A-D57005362B75}"/>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36758212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AA092C94-5957-3E6A-1480-4C4DE1FF891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6708EA7-EC51-72C8-268E-5939AD345E33}"/>
              </a:ext>
            </a:extLst>
          </p:cNvPr>
          <p:cNvPicPr>
            <a:picLocks noChangeAspect="1"/>
          </p:cNvPicPr>
          <p:nvPr userDrawn="1"/>
        </p:nvPicPr>
        <p:blipFill>
          <a:blip r:embed="rId3" cstate="print">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6" name="Group 5">
            <a:extLst>
              <a:ext uri="{FF2B5EF4-FFF2-40B4-BE49-F238E27FC236}">
                <a16:creationId xmlns:a16="http://schemas.microsoft.com/office/drawing/2014/main" id="{0782BB2D-878A-C79C-8FEE-F3E9C32B7A20}"/>
              </a:ext>
            </a:extLst>
          </p:cNvPr>
          <p:cNvGrpSpPr/>
          <p:nvPr userDrawn="1"/>
        </p:nvGrpSpPr>
        <p:grpSpPr>
          <a:xfrm>
            <a:off x="0" y="0"/>
            <a:ext cx="12192001" cy="6858000"/>
            <a:chOff x="0" y="0"/>
            <a:chExt cx="12192001" cy="6858000"/>
          </a:xfrm>
        </p:grpSpPr>
        <p:grpSp>
          <p:nvGrpSpPr>
            <p:cNvPr id="7" name="Group 6">
              <a:extLst>
                <a:ext uri="{FF2B5EF4-FFF2-40B4-BE49-F238E27FC236}">
                  <a16:creationId xmlns:a16="http://schemas.microsoft.com/office/drawing/2014/main" id="{44CE9868-D5B4-8263-386A-4CA2DC766016}"/>
                </a:ext>
              </a:extLst>
            </p:cNvPr>
            <p:cNvGrpSpPr/>
            <p:nvPr/>
          </p:nvGrpSpPr>
          <p:grpSpPr>
            <a:xfrm>
              <a:off x="0" y="5699775"/>
              <a:ext cx="12192001" cy="1158225"/>
              <a:chOff x="0" y="5699775"/>
              <a:chExt cx="12192001" cy="1158225"/>
            </a:xfrm>
          </p:grpSpPr>
          <p:grpSp>
            <p:nvGrpSpPr>
              <p:cNvPr id="11" name="Group 10">
                <a:extLst>
                  <a:ext uri="{FF2B5EF4-FFF2-40B4-BE49-F238E27FC236}">
                    <a16:creationId xmlns:a16="http://schemas.microsoft.com/office/drawing/2014/main" id="{4B2731DB-A196-6667-839D-1CF405BC27DA}"/>
                  </a:ext>
                </a:extLst>
              </p:cNvPr>
              <p:cNvGrpSpPr/>
              <p:nvPr/>
            </p:nvGrpSpPr>
            <p:grpSpPr>
              <a:xfrm>
                <a:off x="0" y="5699775"/>
                <a:ext cx="2603500" cy="1158225"/>
                <a:chOff x="0" y="5475269"/>
                <a:chExt cx="3108154" cy="1382731"/>
              </a:xfrm>
            </p:grpSpPr>
            <p:sp>
              <p:nvSpPr>
                <p:cNvPr id="13" name="Freeform: Shape 12">
                  <a:extLst>
                    <a:ext uri="{FF2B5EF4-FFF2-40B4-BE49-F238E27FC236}">
                      <a16:creationId xmlns:a16="http://schemas.microsoft.com/office/drawing/2014/main" id="{B290C075-8D93-0A1D-AB3A-3711B0159D53}"/>
                    </a:ext>
                  </a:extLst>
                </p:cNvPr>
                <p:cNvSpPr/>
                <p:nvPr/>
              </p:nvSpPr>
              <p:spPr>
                <a:xfrm>
                  <a:off x="1" y="5475269"/>
                  <a:ext cx="3108153" cy="1382731"/>
                </a:xfrm>
                <a:custGeom>
                  <a:avLst/>
                  <a:gdLst>
                    <a:gd name="connsiteX0" fmla="*/ 0 w 3108153"/>
                    <a:gd name="connsiteY0" fmla="*/ 0 h 1382731"/>
                    <a:gd name="connsiteX1" fmla="*/ 49187 w 3108153"/>
                    <a:gd name="connsiteY1" fmla="*/ 26851 h 1382731"/>
                    <a:gd name="connsiteX2" fmla="*/ 2953266 w 3108153"/>
                    <a:gd name="connsiteY2" fmla="*/ 1337112 h 1382731"/>
                    <a:gd name="connsiteX3" fmla="*/ 3108153 w 3108153"/>
                    <a:gd name="connsiteY3" fmla="*/ 1382731 h 1382731"/>
                    <a:gd name="connsiteX4" fmla="*/ 0 w 3108153"/>
                    <a:gd name="connsiteY4" fmla="*/ 1382731 h 138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153" h="1382731">
                      <a:moveTo>
                        <a:pt x="0" y="0"/>
                      </a:moveTo>
                      <a:lnTo>
                        <a:pt x="49187" y="26851"/>
                      </a:lnTo>
                      <a:cubicBezTo>
                        <a:pt x="696787" y="387015"/>
                        <a:pt x="1749136" y="957758"/>
                        <a:pt x="2953266" y="1337112"/>
                      </a:cubicBezTo>
                      <a:lnTo>
                        <a:pt x="3108153" y="1382731"/>
                      </a:lnTo>
                      <a:lnTo>
                        <a:pt x="0" y="1382731"/>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4" name="Freeform: Shape 13">
                  <a:extLst>
                    <a:ext uri="{FF2B5EF4-FFF2-40B4-BE49-F238E27FC236}">
                      <a16:creationId xmlns:a16="http://schemas.microsoft.com/office/drawing/2014/main" id="{A18526D2-1ED7-F8DF-5A3F-E1C674B33B1F}"/>
                    </a:ext>
                  </a:extLst>
                </p:cNvPr>
                <p:cNvSpPr/>
                <p:nvPr/>
              </p:nvSpPr>
              <p:spPr>
                <a:xfrm>
                  <a:off x="0" y="6299084"/>
                  <a:ext cx="1844515" cy="558916"/>
                </a:xfrm>
                <a:custGeom>
                  <a:avLst/>
                  <a:gdLst>
                    <a:gd name="connsiteX0" fmla="*/ 0 w 1844515"/>
                    <a:gd name="connsiteY0" fmla="*/ 0 h 558916"/>
                    <a:gd name="connsiteX1" fmla="*/ 682372 w 1844515"/>
                    <a:gd name="connsiteY1" fmla="*/ 218742 h 558916"/>
                    <a:gd name="connsiteX2" fmla="*/ 1701934 w 1844515"/>
                    <a:gd name="connsiteY2" fmla="*/ 523820 h 558916"/>
                    <a:gd name="connsiteX3" fmla="*/ 1844515 w 1844515"/>
                    <a:gd name="connsiteY3" fmla="*/ 558916 h 558916"/>
                    <a:gd name="connsiteX4" fmla="*/ 0 w 1844515"/>
                    <a:gd name="connsiteY4" fmla="*/ 558916 h 55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515" h="558916">
                      <a:moveTo>
                        <a:pt x="0" y="0"/>
                      </a:moveTo>
                      <a:lnTo>
                        <a:pt x="682372" y="218742"/>
                      </a:lnTo>
                      <a:cubicBezTo>
                        <a:pt x="938262" y="302311"/>
                        <a:pt x="1290111" y="415196"/>
                        <a:pt x="1701934" y="523820"/>
                      </a:cubicBezTo>
                      <a:lnTo>
                        <a:pt x="1844515" y="558916"/>
                      </a:lnTo>
                      <a:lnTo>
                        <a:pt x="0" y="558916"/>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sp>
            <p:nvSpPr>
              <p:cNvPr id="12" name="Freeform: Shape 11">
                <a:extLst>
                  <a:ext uri="{FF2B5EF4-FFF2-40B4-BE49-F238E27FC236}">
                    <a16:creationId xmlns:a16="http://schemas.microsoft.com/office/drawing/2014/main" id="{601D34B9-C248-63DE-9425-0FAC638EBA69}"/>
                  </a:ext>
                </a:extLst>
              </p:cNvPr>
              <p:cNvSpPr/>
              <p:nvPr/>
            </p:nvSpPr>
            <p:spPr>
              <a:xfrm>
                <a:off x="7988300" y="6359756"/>
                <a:ext cx="4203701" cy="498243"/>
              </a:xfrm>
              <a:custGeom>
                <a:avLst/>
                <a:gdLst>
                  <a:gd name="connsiteX0" fmla="*/ 3112003 w 4634189"/>
                  <a:gd name="connsiteY0" fmla="*/ 828 h 549266"/>
                  <a:gd name="connsiteX1" fmla="*/ 3889121 w 4634189"/>
                  <a:gd name="connsiteY1" fmla="*/ 43171 h 549266"/>
                  <a:gd name="connsiteX2" fmla="*/ 4471106 w 4634189"/>
                  <a:gd name="connsiteY2" fmla="*/ 158542 h 549266"/>
                  <a:gd name="connsiteX3" fmla="*/ 4634189 w 4634189"/>
                  <a:gd name="connsiteY3" fmla="*/ 204851 h 549266"/>
                  <a:gd name="connsiteX4" fmla="*/ 4634189 w 4634189"/>
                  <a:gd name="connsiteY4" fmla="*/ 549266 h 549266"/>
                  <a:gd name="connsiteX5" fmla="*/ 0 w 4634189"/>
                  <a:gd name="connsiteY5" fmla="*/ 549266 h 549266"/>
                  <a:gd name="connsiteX6" fmla="*/ 3528 w 4634189"/>
                  <a:gd name="connsiteY6" fmla="*/ 548460 h 549266"/>
                  <a:gd name="connsiteX7" fmla="*/ 3112003 w 4634189"/>
                  <a:gd name="connsiteY7" fmla="*/ 828 h 5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4189" h="549266">
                    <a:moveTo>
                      <a:pt x="3112003" y="828"/>
                    </a:moveTo>
                    <a:cubicBezTo>
                      <a:pt x="3371042" y="-3508"/>
                      <a:pt x="3630082" y="8981"/>
                      <a:pt x="3889121" y="43171"/>
                    </a:cubicBezTo>
                    <a:cubicBezTo>
                      <a:pt x="4083401" y="69810"/>
                      <a:pt x="4277681" y="108889"/>
                      <a:pt x="4471106" y="158542"/>
                    </a:cubicBezTo>
                    <a:lnTo>
                      <a:pt x="4634189" y="204851"/>
                    </a:lnTo>
                    <a:lnTo>
                      <a:pt x="4634189" y="549266"/>
                    </a:lnTo>
                    <a:lnTo>
                      <a:pt x="0" y="549266"/>
                    </a:lnTo>
                    <a:lnTo>
                      <a:pt x="3528" y="548460"/>
                    </a:lnTo>
                    <a:cubicBezTo>
                      <a:pt x="1039687" y="304727"/>
                      <a:pt x="2075845" y="18173"/>
                      <a:pt x="3112003" y="828"/>
                    </a:cubicBez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nvGrpSpPr>
            <p:cNvPr id="8" name="Group 7">
              <a:extLst>
                <a:ext uri="{FF2B5EF4-FFF2-40B4-BE49-F238E27FC236}">
                  <a16:creationId xmlns:a16="http://schemas.microsoft.com/office/drawing/2014/main" id="{EEB2ECCC-816E-B28E-64AF-B89A03E04879}"/>
                </a:ext>
              </a:extLst>
            </p:cNvPr>
            <p:cNvGrpSpPr/>
            <p:nvPr/>
          </p:nvGrpSpPr>
          <p:grpSpPr>
            <a:xfrm>
              <a:off x="9486900" y="0"/>
              <a:ext cx="2705100" cy="694583"/>
              <a:chOff x="9486900" y="0"/>
              <a:chExt cx="2705100" cy="694583"/>
            </a:xfrm>
          </p:grpSpPr>
          <p:sp>
            <p:nvSpPr>
              <p:cNvPr id="9" name="Freeform: Shape 8">
                <a:extLst>
                  <a:ext uri="{FF2B5EF4-FFF2-40B4-BE49-F238E27FC236}">
                    <a16:creationId xmlns:a16="http://schemas.microsoft.com/office/drawing/2014/main" id="{4B5925CD-3150-44C7-14D4-97065DB0E1C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E407D646-1CE3-33B6-F8EC-B74423BB3CF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p>
            </p:txBody>
          </p:sp>
        </p:grpSp>
      </p:grpSp>
    </p:spTree>
    <p:extLst>
      <p:ext uri="{BB962C8B-B14F-4D97-AF65-F5344CB8AC3E}">
        <p14:creationId xmlns:p14="http://schemas.microsoft.com/office/powerpoint/2010/main" val="26514754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3057C64-DAD8-9401-7EE5-A4D097376B67}"/>
              </a:ext>
            </a:extLst>
          </p:cNvPr>
          <p:cNvPicPr>
            <a:picLocks noChangeAspect="1"/>
          </p:cNvPicPr>
          <p:nvPr userDrawn="1"/>
        </p:nvPicPr>
        <p:blipFill rotWithShape="1">
          <a:blip r:embed="rId2"/>
          <a:stretch/>
        </p:blipFill>
        <p:spPr>
          <a:xfrm>
            <a:off x="0" y="0"/>
            <a:ext cx="12193057" cy="6864691"/>
          </a:xfrm>
          <a:prstGeom prst="rect">
            <a:avLst/>
          </a:prstGeom>
        </p:spPr>
      </p:pic>
      <p:sp>
        <p:nvSpPr>
          <p:cNvPr id="22" name="Rectangle: Rounded Corners 21">
            <a:extLst>
              <a:ext uri="{FF2B5EF4-FFF2-40B4-BE49-F238E27FC236}">
                <a16:creationId xmlns:a16="http://schemas.microsoft.com/office/drawing/2014/main" id="{22FC93E3-B65F-C21F-A289-838BD07C5B72}"/>
              </a:ext>
            </a:extLst>
          </p:cNvPr>
          <p:cNvSpPr/>
          <p:nvPr userDrawn="1"/>
        </p:nvSpPr>
        <p:spPr bwMode="auto">
          <a:xfrm>
            <a:off x="4123399" y="474569"/>
            <a:ext cx="7480338" cy="5683249"/>
          </a:xfrm>
          <a:prstGeom prst="roundRect">
            <a:avLst>
              <a:gd name="adj" fmla="val 4022"/>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fontAlgn="base">
              <a:spcBef>
                <a:spcPct val="0"/>
              </a:spcBef>
              <a:spcAft>
                <a:spcPts val="600"/>
              </a:spcAft>
            </a:pPr>
            <a:endParaRPr lang="en-IN" sz="2000" err="1">
              <a:solidFill>
                <a:schemeClr val="bg1"/>
              </a:solidFill>
              <a:latin typeface="+mj-lt"/>
              <a:ea typeface="Segoe UI Black" panose="020B0A02040204020203" pitchFamily="34" charset="0"/>
            </a:endParaRPr>
          </a:p>
        </p:txBody>
      </p:sp>
      <p:pic>
        <p:nvPicPr>
          <p:cNvPr id="23" name="Picture 22">
            <a:extLst>
              <a:ext uri="{FF2B5EF4-FFF2-40B4-BE49-F238E27FC236}">
                <a16:creationId xmlns:a16="http://schemas.microsoft.com/office/drawing/2014/main" id="{84C713CF-BC05-F985-2DB3-B0781AAB84EF}"/>
              </a:ext>
            </a:extLst>
          </p:cNvPr>
          <p:cNvPicPr>
            <a:picLocks noChangeAspect="1"/>
          </p:cNvPicPr>
          <p:nvPr userDrawn="1"/>
        </p:nvPicPr>
        <p:blipFill rotWithShape="1">
          <a:blip r:embed="rId2"/>
          <a:srcRect r="68080" b="10209"/>
          <a:stretch/>
        </p:blipFill>
        <p:spPr>
          <a:xfrm>
            <a:off x="5415" y="0"/>
            <a:ext cx="3888175" cy="6157818"/>
          </a:xfrm>
          <a:custGeom>
            <a:avLst/>
            <a:gdLst>
              <a:gd name="connsiteX0" fmla="*/ 0 w 3888175"/>
              <a:gd name="connsiteY0" fmla="*/ 0 h 6157818"/>
              <a:gd name="connsiteX1" fmla="*/ 3888175 w 3888175"/>
              <a:gd name="connsiteY1" fmla="*/ 0 h 6157818"/>
              <a:gd name="connsiteX2" fmla="*/ 3888175 w 3888175"/>
              <a:gd name="connsiteY2" fmla="*/ 5845507 h 6157818"/>
              <a:gd name="connsiteX3" fmla="*/ 3575864 w 3888175"/>
              <a:gd name="connsiteY3" fmla="*/ 6157818 h 6157818"/>
              <a:gd name="connsiteX4" fmla="*/ 0 w 3888175"/>
              <a:gd name="connsiteY4" fmla="*/ 6157818 h 6157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175" h="6157818">
                <a:moveTo>
                  <a:pt x="0" y="0"/>
                </a:moveTo>
                <a:lnTo>
                  <a:pt x="3888175" y="0"/>
                </a:lnTo>
                <a:lnTo>
                  <a:pt x="3888175" y="5845507"/>
                </a:lnTo>
                <a:cubicBezTo>
                  <a:pt x="3888175" y="6017992"/>
                  <a:pt x="3748349" y="6157818"/>
                  <a:pt x="3575864" y="6157818"/>
                </a:cubicBezTo>
                <a:lnTo>
                  <a:pt x="0" y="6157818"/>
                </a:lnTo>
                <a:close/>
              </a:path>
            </a:pathLst>
          </a:custGeom>
          <a:ln w="3175">
            <a:gradFill flip="none" rotWithShape="1">
              <a:gsLst>
                <a:gs pos="28037">
                  <a:schemeClr val="tx2">
                    <a:lumMod val="50000"/>
                  </a:schemeClr>
                </a:gs>
                <a:gs pos="100000">
                  <a:schemeClr val="bg1">
                    <a:alpha val="25000"/>
                  </a:schemeClr>
                </a:gs>
              </a:gsLst>
              <a:lin ang="2700000" scaled="1"/>
              <a:tileRect/>
            </a:gradFill>
          </a:ln>
          <a:effectLst>
            <a:outerShdw blurRad="317500" dist="38100" dir="2700000" algn="tl" rotWithShape="0">
              <a:prstClr val="black">
                <a:alpha val="40000"/>
              </a:prstClr>
            </a:outerShdw>
          </a:effectLst>
        </p:spPr>
      </p:pic>
      <p:sp>
        <p:nvSpPr>
          <p:cNvPr id="14" name="Text Placeholder 33">
            <a:extLst>
              <a:ext uri="{FF2B5EF4-FFF2-40B4-BE49-F238E27FC236}">
                <a16:creationId xmlns:a16="http://schemas.microsoft.com/office/drawing/2014/main" id="{FCD54D1F-3F81-F213-059C-44EF38A6A5AD}"/>
              </a:ext>
            </a:extLst>
          </p:cNvPr>
          <p:cNvSpPr>
            <a:spLocks noGrp="1"/>
          </p:cNvSpPr>
          <p:nvPr>
            <p:ph type="body" sz="quarter" idx="10" hasCustomPrompt="1"/>
          </p:nvPr>
        </p:nvSpPr>
        <p:spPr>
          <a:xfrm>
            <a:off x="588263" y="2801910"/>
            <a:ext cx="3012187" cy="553998"/>
          </a:xfrm>
        </p:spPr>
        <p:txBody>
          <a:bodyPr vert="horz" wrap="square" lIns="0" tIns="0" rIns="0" bIns="0" rtlCol="0" anchor="t">
            <a:spAutoFit/>
          </a:bodyPr>
          <a:lstStyle>
            <a:lvl1pPr marL="0" indent="0">
              <a:buNone/>
              <a:defRPr lang="en-IN" sz="3600" b="0" cap="none" spc="-50" dirty="0">
                <a:ln w="3175">
                  <a:noFill/>
                </a:ln>
                <a:solidFill>
                  <a:schemeClr val="bg1"/>
                </a:solidFill>
                <a:effectLst/>
                <a:latin typeface="+mj-lt"/>
              </a:defRPr>
            </a:lvl1pPr>
          </a:lstStyle>
          <a:p>
            <a:pPr marL="342900" lvl="0" indent="-571500">
              <a:spcBef>
                <a:spcPct val="0"/>
              </a:spcBef>
            </a:pPr>
            <a:r>
              <a:rPr lang="en-US"/>
              <a:t>Title</a:t>
            </a:r>
            <a:endParaRPr lang="en-IN"/>
          </a:p>
        </p:txBody>
      </p:sp>
      <p:sp>
        <p:nvSpPr>
          <p:cNvPr id="34" name="Text Placeholder 35">
            <a:extLst>
              <a:ext uri="{FF2B5EF4-FFF2-40B4-BE49-F238E27FC236}">
                <a16:creationId xmlns:a16="http://schemas.microsoft.com/office/drawing/2014/main" id="{7E7093CC-A28E-61AE-DF21-5887F9CD93BA}"/>
              </a:ext>
            </a:extLst>
          </p:cNvPr>
          <p:cNvSpPr>
            <a:spLocks noGrp="1"/>
          </p:cNvSpPr>
          <p:nvPr>
            <p:ph type="body" sz="quarter" idx="17" hasCustomPrompt="1"/>
          </p:nvPr>
        </p:nvSpPr>
        <p:spPr>
          <a:xfrm>
            <a:off x="4480553" y="83148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01</a:t>
            </a:r>
          </a:p>
        </p:txBody>
      </p:sp>
      <p:sp>
        <p:nvSpPr>
          <p:cNvPr id="45" name="Text Placeholder 35">
            <a:extLst>
              <a:ext uri="{FF2B5EF4-FFF2-40B4-BE49-F238E27FC236}">
                <a16:creationId xmlns:a16="http://schemas.microsoft.com/office/drawing/2014/main" id="{03F5D594-59A9-7128-2AC0-BC5441B6FDCA}"/>
              </a:ext>
            </a:extLst>
          </p:cNvPr>
          <p:cNvSpPr>
            <a:spLocks noGrp="1"/>
          </p:cNvSpPr>
          <p:nvPr>
            <p:ph type="body" sz="quarter" idx="11" hasCustomPrompt="1"/>
          </p:nvPr>
        </p:nvSpPr>
        <p:spPr>
          <a:xfrm>
            <a:off x="5436016" y="83148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56" name="Straight Connector 55">
            <a:extLst>
              <a:ext uri="{FF2B5EF4-FFF2-40B4-BE49-F238E27FC236}">
                <a16:creationId xmlns:a16="http://schemas.microsoft.com/office/drawing/2014/main" id="{224F05AE-4ECB-A201-B025-E12913E52A24}"/>
              </a:ext>
            </a:extLst>
          </p:cNvPr>
          <p:cNvCxnSpPr/>
          <p:nvPr userDrawn="1"/>
        </p:nvCxnSpPr>
        <p:spPr>
          <a:xfrm>
            <a:off x="5436017" y="153952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Text Placeholder 35">
            <a:extLst>
              <a:ext uri="{FF2B5EF4-FFF2-40B4-BE49-F238E27FC236}">
                <a16:creationId xmlns:a16="http://schemas.microsoft.com/office/drawing/2014/main" id="{C2EFC6E3-948E-47C7-FD35-012ECA924CF4}"/>
              </a:ext>
            </a:extLst>
          </p:cNvPr>
          <p:cNvSpPr>
            <a:spLocks noGrp="1"/>
          </p:cNvSpPr>
          <p:nvPr>
            <p:ph type="body" sz="quarter" idx="22" hasCustomPrompt="1"/>
          </p:nvPr>
        </p:nvSpPr>
        <p:spPr>
          <a:xfrm>
            <a:off x="4480553" y="172061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02</a:t>
            </a:r>
          </a:p>
        </p:txBody>
      </p:sp>
      <p:sp>
        <p:nvSpPr>
          <p:cNvPr id="121" name="Text Placeholder 35">
            <a:extLst>
              <a:ext uri="{FF2B5EF4-FFF2-40B4-BE49-F238E27FC236}">
                <a16:creationId xmlns:a16="http://schemas.microsoft.com/office/drawing/2014/main" id="{C2EDBE18-7096-479B-D0F8-34FA32595F88}"/>
              </a:ext>
            </a:extLst>
          </p:cNvPr>
          <p:cNvSpPr>
            <a:spLocks noGrp="1"/>
          </p:cNvSpPr>
          <p:nvPr>
            <p:ph type="body" sz="quarter" idx="16" hasCustomPrompt="1"/>
          </p:nvPr>
        </p:nvSpPr>
        <p:spPr>
          <a:xfrm>
            <a:off x="5436016" y="172061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26" name="Straight Connector 125">
            <a:extLst>
              <a:ext uri="{FF2B5EF4-FFF2-40B4-BE49-F238E27FC236}">
                <a16:creationId xmlns:a16="http://schemas.microsoft.com/office/drawing/2014/main" id="{77259012-1ADE-F706-01EC-C1A0EE16301E}"/>
              </a:ext>
            </a:extLst>
          </p:cNvPr>
          <p:cNvCxnSpPr/>
          <p:nvPr userDrawn="1"/>
        </p:nvCxnSpPr>
        <p:spPr>
          <a:xfrm>
            <a:off x="5436017" y="242865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Text Placeholder 35">
            <a:extLst>
              <a:ext uri="{FF2B5EF4-FFF2-40B4-BE49-F238E27FC236}">
                <a16:creationId xmlns:a16="http://schemas.microsoft.com/office/drawing/2014/main" id="{5F298676-8469-1D6E-5A87-67816E1633BA}"/>
              </a:ext>
            </a:extLst>
          </p:cNvPr>
          <p:cNvSpPr>
            <a:spLocks noGrp="1"/>
          </p:cNvSpPr>
          <p:nvPr>
            <p:ph type="body" sz="quarter" idx="21" hasCustomPrompt="1"/>
          </p:nvPr>
        </p:nvSpPr>
        <p:spPr>
          <a:xfrm>
            <a:off x="4480553" y="260974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03</a:t>
            </a:r>
          </a:p>
        </p:txBody>
      </p:sp>
      <p:sp>
        <p:nvSpPr>
          <p:cNvPr id="155" name="Text Placeholder 35">
            <a:extLst>
              <a:ext uri="{FF2B5EF4-FFF2-40B4-BE49-F238E27FC236}">
                <a16:creationId xmlns:a16="http://schemas.microsoft.com/office/drawing/2014/main" id="{E6F8FE11-9E8D-4805-1C88-A8C6A54C13A0}"/>
              </a:ext>
            </a:extLst>
          </p:cNvPr>
          <p:cNvSpPr>
            <a:spLocks noGrp="1"/>
          </p:cNvSpPr>
          <p:nvPr>
            <p:ph type="body" sz="quarter" idx="15" hasCustomPrompt="1"/>
          </p:nvPr>
        </p:nvSpPr>
        <p:spPr>
          <a:xfrm>
            <a:off x="5436016" y="260974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59" name="Straight Connector 158">
            <a:extLst>
              <a:ext uri="{FF2B5EF4-FFF2-40B4-BE49-F238E27FC236}">
                <a16:creationId xmlns:a16="http://schemas.microsoft.com/office/drawing/2014/main" id="{469E280D-0991-4834-DE3E-07993B04AB60}"/>
              </a:ext>
            </a:extLst>
          </p:cNvPr>
          <p:cNvCxnSpPr/>
          <p:nvPr userDrawn="1"/>
        </p:nvCxnSpPr>
        <p:spPr>
          <a:xfrm>
            <a:off x="5436017" y="331778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 Placeholder 35">
            <a:extLst>
              <a:ext uri="{FF2B5EF4-FFF2-40B4-BE49-F238E27FC236}">
                <a16:creationId xmlns:a16="http://schemas.microsoft.com/office/drawing/2014/main" id="{8E0C175E-BAD3-3B62-EAF3-822025AB0028}"/>
              </a:ext>
            </a:extLst>
          </p:cNvPr>
          <p:cNvSpPr>
            <a:spLocks noGrp="1"/>
          </p:cNvSpPr>
          <p:nvPr>
            <p:ph type="body" sz="quarter" idx="20" hasCustomPrompt="1"/>
          </p:nvPr>
        </p:nvSpPr>
        <p:spPr>
          <a:xfrm>
            <a:off x="4480553" y="349887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04</a:t>
            </a:r>
          </a:p>
        </p:txBody>
      </p:sp>
      <p:sp>
        <p:nvSpPr>
          <p:cNvPr id="180" name="Text Placeholder 35">
            <a:extLst>
              <a:ext uri="{FF2B5EF4-FFF2-40B4-BE49-F238E27FC236}">
                <a16:creationId xmlns:a16="http://schemas.microsoft.com/office/drawing/2014/main" id="{35EF1574-7163-CDA3-0FC4-1347399B20E9}"/>
              </a:ext>
            </a:extLst>
          </p:cNvPr>
          <p:cNvSpPr>
            <a:spLocks noGrp="1"/>
          </p:cNvSpPr>
          <p:nvPr>
            <p:ph type="body" sz="quarter" idx="14" hasCustomPrompt="1"/>
          </p:nvPr>
        </p:nvSpPr>
        <p:spPr>
          <a:xfrm>
            <a:off x="5436016" y="349887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83" name="Straight Connector 182">
            <a:extLst>
              <a:ext uri="{FF2B5EF4-FFF2-40B4-BE49-F238E27FC236}">
                <a16:creationId xmlns:a16="http://schemas.microsoft.com/office/drawing/2014/main" id="{EA470ABB-713A-CC7B-3021-C344E59AF1BF}"/>
              </a:ext>
            </a:extLst>
          </p:cNvPr>
          <p:cNvCxnSpPr/>
          <p:nvPr userDrawn="1"/>
        </p:nvCxnSpPr>
        <p:spPr>
          <a:xfrm>
            <a:off x="5436017" y="420691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3" name="Text Placeholder 35">
            <a:extLst>
              <a:ext uri="{FF2B5EF4-FFF2-40B4-BE49-F238E27FC236}">
                <a16:creationId xmlns:a16="http://schemas.microsoft.com/office/drawing/2014/main" id="{62BA1341-24BA-AD13-20B1-2D454B7D325A}"/>
              </a:ext>
            </a:extLst>
          </p:cNvPr>
          <p:cNvSpPr>
            <a:spLocks noGrp="1"/>
          </p:cNvSpPr>
          <p:nvPr>
            <p:ph type="body" sz="quarter" idx="19" hasCustomPrompt="1"/>
          </p:nvPr>
        </p:nvSpPr>
        <p:spPr>
          <a:xfrm>
            <a:off x="4480553" y="438800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05</a:t>
            </a:r>
          </a:p>
        </p:txBody>
      </p:sp>
      <p:sp>
        <p:nvSpPr>
          <p:cNvPr id="196" name="Text Placeholder 35">
            <a:extLst>
              <a:ext uri="{FF2B5EF4-FFF2-40B4-BE49-F238E27FC236}">
                <a16:creationId xmlns:a16="http://schemas.microsoft.com/office/drawing/2014/main" id="{50106356-E0E1-A677-8D3A-A684E0B6E300}"/>
              </a:ext>
            </a:extLst>
          </p:cNvPr>
          <p:cNvSpPr>
            <a:spLocks noGrp="1"/>
          </p:cNvSpPr>
          <p:nvPr>
            <p:ph type="body" sz="quarter" idx="13" hasCustomPrompt="1"/>
          </p:nvPr>
        </p:nvSpPr>
        <p:spPr>
          <a:xfrm>
            <a:off x="5436016" y="438800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cxnSp>
        <p:nvCxnSpPr>
          <p:cNvPr id="198" name="Straight Connector 197">
            <a:extLst>
              <a:ext uri="{FF2B5EF4-FFF2-40B4-BE49-F238E27FC236}">
                <a16:creationId xmlns:a16="http://schemas.microsoft.com/office/drawing/2014/main" id="{80E4BEDF-6C5E-0CCF-3921-96CFD7EF5B62}"/>
              </a:ext>
            </a:extLst>
          </p:cNvPr>
          <p:cNvCxnSpPr/>
          <p:nvPr userDrawn="1"/>
        </p:nvCxnSpPr>
        <p:spPr>
          <a:xfrm>
            <a:off x="5436017" y="5096041"/>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Text Placeholder 35">
            <a:extLst>
              <a:ext uri="{FF2B5EF4-FFF2-40B4-BE49-F238E27FC236}">
                <a16:creationId xmlns:a16="http://schemas.microsoft.com/office/drawing/2014/main" id="{0BAF8433-CF2F-59AB-4687-DD42731860C9}"/>
              </a:ext>
            </a:extLst>
          </p:cNvPr>
          <p:cNvSpPr>
            <a:spLocks noGrp="1"/>
          </p:cNvSpPr>
          <p:nvPr>
            <p:ph type="body" sz="quarter" idx="18" hasCustomPrompt="1"/>
          </p:nvPr>
        </p:nvSpPr>
        <p:spPr>
          <a:xfrm>
            <a:off x="4480553" y="5277137"/>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bg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06</a:t>
            </a:r>
          </a:p>
        </p:txBody>
      </p:sp>
      <p:sp>
        <p:nvSpPr>
          <p:cNvPr id="203" name="Text Placeholder 35">
            <a:extLst>
              <a:ext uri="{FF2B5EF4-FFF2-40B4-BE49-F238E27FC236}">
                <a16:creationId xmlns:a16="http://schemas.microsoft.com/office/drawing/2014/main" id="{6198D1F1-53EB-C0B6-EFD7-B89A09909809}"/>
              </a:ext>
            </a:extLst>
          </p:cNvPr>
          <p:cNvSpPr>
            <a:spLocks noGrp="1"/>
          </p:cNvSpPr>
          <p:nvPr>
            <p:ph type="body" sz="quarter" idx="12" hasCustomPrompt="1"/>
          </p:nvPr>
        </p:nvSpPr>
        <p:spPr>
          <a:xfrm>
            <a:off x="5436016" y="5277137"/>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bg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Tree>
    <p:extLst>
      <p:ext uri="{BB962C8B-B14F-4D97-AF65-F5344CB8AC3E}">
        <p14:creationId xmlns:p14="http://schemas.microsoft.com/office/powerpoint/2010/main" val="3491888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42A11A55-17E0-66B0-AC4F-9099140A165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8100"/>
            <a:ext cx="12192000" cy="6896100"/>
          </a:xfrm>
          <a:prstGeom prst="rect">
            <a:avLst/>
          </a:prstGeom>
        </p:spPr>
      </p:pic>
      <p:grpSp>
        <p:nvGrpSpPr>
          <p:cNvPr id="4" name="Group 3">
            <a:extLst>
              <a:ext uri="{FF2B5EF4-FFF2-40B4-BE49-F238E27FC236}">
                <a16:creationId xmlns:a16="http://schemas.microsoft.com/office/drawing/2014/main" id="{AEEE92E7-87F5-5719-2E75-01EAE1E7F923}"/>
              </a:ext>
            </a:extLst>
          </p:cNvPr>
          <p:cNvGrpSpPr/>
          <p:nvPr userDrawn="1"/>
        </p:nvGrpSpPr>
        <p:grpSpPr>
          <a:xfrm>
            <a:off x="7267562" y="0"/>
            <a:ext cx="4924438" cy="1264438"/>
            <a:chOff x="9486900" y="0"/>
            <a:chExt cx="2705100" cy="694583"/>
          </a:xfrm>
        </p:grpSpPr>
        <p:sp>
          <p:nvSpPr>
            <p:cNvPr id="5" name="Freeform: Shape 4">
              <a:extLst>
                <a:ext uri="{FF2B5EF4-FFF2-40B4-BE49-F238E27FC236}">
                  <a16:creationId xmlns:a16="http://schemas.microsoft.com/office/drawing/2014/main" id="{5AD50114-D481-126B-AF9E-8FDD595EE72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6" name="Freeform: Shape 5">
              <a:extLst>
                <a:ext uri="{FF2B5EF4-FFF2-40B4-BE49-F238E27FC236}">
                  <a16:creationId xmlns:a16="http://schemas.microsoft.com/office/drawing/2014/main" id="{8FF3683C-882F-8E1A-8E98-48B5F2D87D8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grpSp>
      <p:sp>
        <p:nvSpPr>
          <p:cNvPr id="7" name="Freeform: Shape 6">
            <a:extLst>
              <a:ext uri="{FF2B5EF4-FFF2-40B4-BE49-F238E27FC236}">
                <a16:creationId xmlns:a16="http://schemas.microsoft.com/office/drawing/2014/main" id="{8408B01E-CA2B-5C41-7D19-5D8A3309D7F3}"/>
              </a:ext>
            </a:extLst>
          </p:cNvPr>
          <p:cNvSpPr/>
          <p:nvPr userDrawn="1"/>
        </p:nvSpPr>
        <p:spPr>
          <a:xfrm>
            <a:off x="0" y="4679913"/>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48600">
                <a:srgbClr val="1B386F"/>
              </a:gs>
              <a:gs pos="82000">
                <a:srgbClr val="122C4F"/>
              </a:gs>
              <a:gs pos="16000">
                <a:srgbClr val="142944"/>
              </a:gs>
            </a:gsLst>
            <a:lin ang="2700000" scaled="1"/>
          </a:gradFill>
          <a:ln w="8467" cap="flat">
            <a:noFill/>
            <a:prstDash val="solid"/>
            <a:miter/>
          </a:ln>
          <a:effectLst>
            <a:outerShdw blurRad="3937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8" name="Rectangle 7">
            <a:extLst>
              <a:ext uri="{FF2B5EF4-FFF2-40B4-BE49-F238E27FC236}">
                <a16:creationId xmlns:a16="http://schemas.microsoft.com/office/drawing/2014/main" id="{1D099A2E-D5C8-16BC-127F-B615FB9095C4}"/>
              </a:ext>
            </a:extLst>
          </p:cNvPr>
          <p:cNvSpPr/>
          <p:nvPr userDrawn="1"/>
        </p:nvSpPr>
        <p:spPr bwMode="auto">
          <a:xfrm>
            <a:off x="3583966" y="1436688"/>
            <a:ext cx="8608034" cy="4832350"/>
          </a:xfrm>
          <a:prstGeom prst="rect">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cxnSp>
        <p:nvCxnSpPr>
          <p:cNvPr id="10" name="Straight Connector 9">
            <a:extLst>
              <a:ext uri="{FF2B5EF4-FFF2-40B4-BE49-F238E27FC236}">
                <a16:creationId xmlns:a16="http://schemas.microsoft.com/office/drawing/2014/main" id="{CFE43A4D-366E-5BE6-3FF3-3675F375262E}"/>
              </a:ext>
            </a:extLst>
          </p:cNvPr>
          <p:cNvCxnSpPr>
            <a:cxnSpLocks/>
          </p:cNvCxnSpPr>
          <p:nvPr userDrawn="1"/>
        </p:nvCxnSpPr>
        <p:spPr>
          <a:xfrm>
            <a:off x="3583966" y="3096912"/>
            <a:ext cx="8608033" cy="0"/>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BD1D35-AE00-94E8-219C-AEB4C385B7B3}"/>
              </a:ext>
            </a:extLst>
          </p:cNvPr>
          <p:cNvCxnSpPr>
            <a:cxnSpLocks/>
          </p:cNvCxnSpPr>
          <p:nvPr userDrawn="1"/>
        </p:nvCxnSpPr>
        <p:spPr>
          <a:xfrm>
            <a:off x="3583966" y="4608811"/>
            <a:ext cx="8608033" cy="0"/>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FD4DBB-24D5-BA03-3945-F2C68FF301BB}"/>
              </a:ext>
            </a:extLst>
          </p:cNvPr>
          <p:cNvCxnSpPr>
            <a:cxnSpLocks/>
          </p:cNvCxnSpPr>
          <p:nvPr userDrawn="1"/>
        </p:nvCxnSpPr>
        <p:spPr>
          <a:xfrm>
            <a:off x="7842446" y="1436686"/>
            <a:ext cx="0" cy="4832351"/>
          </a:xfrm>
          <a:prstGeom prst="line">
            <a:avLst/>
          </a:prstGeom>
          <a:ln w="3175">
            <a:solidFill>
              <a:schemeClr val="bg1">
                <a:lumMod val="85000"/>
                <a:alpha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33">
            <a:extLst>
              <a:ext uri="{FF2B5EF4-FFF2-40B4-BE49-F238E27FC236}">
                <a16:creationId xmlns:a16="http://schemas.microsoft.com/office/drawing/2014/main" id="{C4F0D68B-771C-9693-267A-950C3543836C}"/>
              </a:ext>
            </a:extLst>
          </p:cNvPr>
          <p:cNvSpPr>
            <a:spLocks noGrp="1"/>
          </p:cNvSpPr>
          <p:nvPr>
            <p:ph type="body" sz="quarter" idx="10" hasCustomPrompt="1"/>
          </p:nvPr>
        </p:nvSpPr>
        <p:spPr>
          <a:xfrm>
            <a:off x="4077093" y="648885"/>
            <a:ext cx="7530700" cy="553998"/>
          </a:xfrm>
        </p:spPr>
        <p:txBody>
          <a:bodyPr vert="horz" wrap="square" lIns="0" tIns="0" rIns="0" bIns="0" rtlCol="0" anchor="t">
            <a:spAutoFit/>
          </a:bodyPr>
          <a:lstStyle>
            <a:lvl1pPr marL="0" indent="0">
              <a:buFont typeface="Arial" panose="020B0604020202020204" pitchFamily="34" charset="0"/>
              <a:buNone/>
              <a:defRPr lang="en-IN" sz="3600" b="0" cap="none" spc="-50" dirty="0">
                <a:ln w="3175">
                  <a:noFill/>
                </a:ln>
                <a:solidFill>
                  <a:schemeClr val="bg1"/>
                </a:solidFill>
                <a:effectLst/>
                <a:latin typeface="+mj-lt"/>
              </a:defRPr>
            </a:lvl1pPr>
          </a:lstStyle>
          <a:p>
            <a:pPr marL="342900" lvl="0" indent="-571500">
              <a:spcBef>
                <a:spcPct val="0"/>
              </a:spcBef>
            </a:pPr>
            <a:r>
              <a:rPr lang="en-US"/>
              <a:t>Title</a:t>
            </a:r>
            <a:endParaRPr lang="en-IN"/>
          </a:p>
        </p:txBody>
      </p:sp>
      <p:sp>
        <p:nvSpPr>
          <p:cNvPr id="36" name="Picture Placeholder 35">
            <a:extLst>
              <a:ext uri="{FF2B5EF4-FFF2-40B4-BE49-F238E27FC236}">
                <a16:creationId xmlns:a16="http://schemas.microsoft.com/office/drawing/2014/main" id="{4374F96D-BBFA-A74D-6133-216EA0433A08}"/>
              </a:ext>
            </a:extLst>
          </p:cNvPr>
          <p:cNvSpPr>
            <a:spLocks noGrp="1"/>
          </p:cNvSpPr>
          <p:nvPr>
            <p:ph type="pic" sz="quarter" idx="25"/>
          </p:nvPr>
        </p:nvSpPr>
        <p:spPr>
          <a:xfrm>
            <a:off x="0" y="585788"/>
            <a:ext cx="3589093" cy="6272212"/>
          </a:xfrm>
          <a:custGeom>
            <a:avLst/>
            <a:gdLst>
              <a:gd name="connsiteX0" fmla="*/ 0 w 3589093"/>
              <a:gd name="connsiteY0" fmla="*/ 0 h 6272212"/>
              <a:gd name="connsiteX1" fmla="*/ 3232947 w 3589093"/>
              <a:gd name="connsiteY1" fmla="*/ 0 h 6272212"/>
              <a:gd name="connsiteX2" fmla="*/ 3589093 w 3589093"/>
              <a:gd name="connsiteY2" fmla="*/ 356146 h 6272212"/>
              <a:gd name="connsiteX3" fmla="*/ 3589093 w 3589093"/>
              <a:gd name="connsiteY3" fmla="*/ 6272212 h 6272212"/>
              <a:gd name="connsiteX4" fmla="*/ 0 w 3589093"/>
              <a:gd name="connsiteY4" fmla="*/ 6272212 h 627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9093" h="6272212">
                <a:moveTo>
                  <a:pt x="0" y="0"/>
                </a:moveTo>
                <a:lnTo>
                  <a:pt x="3232947" y="0"/>
                </a:lnTo>
                <a:cubicBezTo>
                  <a:pt x="3429641" y="0"/>
                  <a:pt x="3589093" y="159452"/>
                  <a:pt x="3589093" y="356146"/>
                </a:cubicBezTo>
                <a:lnTo>
                  <a:pt x="3589093" y="6272212"/>
                </a:lnTo>
                <a:lnTo>
                  <a:pt x="0" y="6272212"/>
                </a:lnTo>
                <a:close/>
              </a:path>
            </a:pathLst>
          </a:cu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wrap="square" bIns="640080" anchor="ctr">
            <a:noAutofit/>
          </a:bodyPr>
          <a:lstStyle>
            <a:lvl1pPr marL="0" indent="0" algn="ctr">
              <a:buFont typeface="Arial" panose="020B0604020202020204" pitchFamily="34" charset="0"/>
              <a:buNone/>
              <a:defRPr sz="2000"/>
            </a:lvl1pPr>
          </a:lstStyle>
          <a:p>
            <a:endParaRPr lang="en-IN"/>
          </a:p>
        </p:txBody>
      </p:sp>
      <p:sp>
        <p:nvSpPr>
          <p:cNvPr id="17" name="Freeform: Shape 16">
            <a:extLst>
              <a:ext uri="{FF2B5EF4-FFF2-40B4-BE49-F238E27FC236}">
                <a16:creationId xmlns:a16="http://schemas.microsoft.com/office/drawing/2014/main" id="{4658AC92-CD10-39CD-D8FC-E16484056E5E}"/>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0">
                <a:srgbClr val="1B386F"/>
              </a:gs>
              <a:gs pos="82000">
                <a:srgbClr val="122C4F"/>
              </a:gs>
            </a:gsLst>
            <a:lin ang="2700000" scaled="1"/>
          </a:gradFill>
          <a:ln w="8467" cap="flat">
            <a:noFill/>
            <a:prstDash val="solid"/>
            <a:miter/>
          </a:ln>
          <a:effectLst>
            <a:outerShdw blurRad="393700" dir="18900000" sx="90000" sy="90000" algn="bl" rotWithShape="0">
              <a:prstClr val="black">
                <a:alpha val="5000"/>
              </a:prstClr>
            </a:outerShdw>
          </a:effectLst>
        </p:spPr>
        <p:txBody>
          <a:bodyPr rtlCol="0" anchor="ctr"/>
          <a:lstStyle/>
          <a:p>
            <a:pPr marL="0" indent="0">
              <a:buFont typeface="Arial" panose="020B0604020202020204" pitchFamily="34" charset="0"/>
              <a:buNone/>
            </a:pPr>
            <a:endParaRPr lang="en-US"/>
          </a:p>
        </p:txBody>
      </p:sp>
      <p:sp>
        <p:nvSpPr>
          <p:cNvPr id="18" name="Text Placeholder 35">
            <a:extLst>
              <a:ext uri="{FF2B5EF4-FFF2-40B4-BE49-F238E27FC236}">
                <a16:creationId xmlns:a16="http://schemas.microsoft.com/office/drawing/2014/main" id="{66C58D3A-A7FD-9C9C-1A32-5631C9D53DA8}"/>
              </a:ext>
            </a:extLst>
          </p:cNvPr>
          <p:cNvSpPr>
            <a:spLocks noGrp="1"/>
          </p:cNvSpPr>
          <p:nvPr>
            <p:ph type="body" sz="quarter" idx="17" hasCustomPrompt="1"/>
          </p:nvPr>
        </p:nvSpPr>
        <p:spPr>
          <a:xfrm>
            <a:off x="4077094" y="1662878"/>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01</a:t>
            </a:r>
          </a:p>
        </p:txBody>
      </p:sp>
      <p:sp>
        <p:nvSpPr>
          <p:cNvPr id="24" name="Text Placeholder 35">
            <a:extLst>
              <a:ext uri="{FF2B5EF4-FFF2-40B4-BE49-F238E27FC236}">
                <a16:creationId xmlns:a16="http://schemas.microsoft.com/office/drawing/2014/main" id="{9869C516-D465-8D5A-967B-7F77C438AA7B}"/>
              </a:ext>
            </a:extLst>
          </p:cNvPr>
          <p:cNvSpPr>
            <a:spLocks noGrp="1"/>
          </p:cNvSpPr>
          <p:nvPr>
            <p:ph type="body" sz="quarter" idx="11" hasCustomPrompt="1"/>
          </p:nvPr>
        </p:nvSpPr>
        <p:spPr>
          <a:xfrm>
            <a:off x="4077094" y="2338345"/>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56" name="Text Placeholder 35">
            <a:extLst>
              <a:ext uri="{FF2B5EF4-FFF2-40B4-BE49-F238E27FC236}">
                <a16:creationId xmlns:a16="http://schemas.microsoft.com/office/drawing/2014/main" id="{B9BF54FC-1D4A-5DFA-0032-92BCD81D9761}"/>
              </a:ext>
            </a:extLst>
          </p:cNvPr>
          <p:cNvSpPr>
            <a:spLocks noGrp="1"/>
          </p:cNvSpPr>
          <p:nvPr>
            <p:ph type="body" sz="quarter" idx="20" hasCustomPrompt="1"/>
          </p:nvPr>
        </p:nvSpPr>
        <p:spPr>
          <a:xfrm>
            <a:off x="8102994" y="1662878"/>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02</a:t>
            </a:r>
          </a:p>
        </p:txBody>
      </p:sp>
      <p:sp>
        <p:nvSpPr>
          <p:cNvPr id="61" name="Text Placeholder 35">
            <a:extLst>
              <a:ext uri="{FF2B5EF4-FFF2-40B4-BE49-F238E27FC236}">
                <a16:creationId xmlns:a16="http://schemas.microsoft.com/office/drawing/2014/main" id="{265F9026-2C7E-5C95-D1E2-DC8E0A241193}"/>
              </a:ext>
            </a:extLst>
          </p:cNvPr>
          <p:cNvSpPr>
            <a:spLocks noGrp="1"/>
          </p:cNvSpPr>
          <p:nvPr>
            <p:ph type="body" sz="quarter" idx="14" hasCustomPrompt="1"/>
          </p:nvPr>
        </p:nvSpPr>
        <p:spPr>
          <a:xfrm>
            <a:off x="8102994" y="2338345"/>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81" name="Text Placeholder 35">
            <a:extLst>
              <a:ext uri="{FF2B5EF4-FFF2-40B4-BE49-F238E27FC236}">
                <a16:creationId xmlns:a16="http://schemas.microsoft.com/office/drawing/2014/main" id="{E4DFB804-BFEB-9EA0-79A6-FC5A731B649B}"/>
              </a:ext>
            </a:extLst>
          </p:cNvPr>
          <p:cNvSpPr>
            <a:spLocks noGrp="1"/>
          </p:cNvSpPr>
          <p:nvPr>
            <p:ph type="body" sz="quarter" idx="18" hasCustomPrompt="1"/>
          </p:nvPr>
        </p:nvSpPr>
        <p:spPr>
          <a:xfrm>
            <a:off x="4077094" y="3201621"/>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03</a:t>
            </a:r>
          </a:p>
        </p:txBody>
      </p:sp>
      <p:sp>
        <p:nvSpPr>
          <p:cNvPr id="85" name="Text Placeholder 35">
            <a:extLst>
              <a:ext uri="{FF2B5EF4-FFF2-40B4-BE49-F238E27FC236}">
                <a16:creationId xmlns:a16="http://schemas.microsoft.com/office/drawing/2014/main" id="{49E47AD0-8467-6FD2-03D0-A0C3C78C6DE4}"/>
              </a:ext>
            </a:extLst>
          </p:cNvPr>
          <p:cNvSpPr>
            <a:spLocks noGrp="1"/>
          </p:cNvSpPr>
          <p:nvPr>
            <p:ph type="body" sz="quarter" idx="12" hasCustomPrompt="1"/>
          </p:nvPr>
        </p:nvSpPr>
        <p:spPr>
          <a:xfrm>
            <a:off x="4077094" y="3877088"/>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03" name="Text Placeholder 35">
            <a:extLst>
              <a:ext uri="{FF2B5EF4-FFF2-40B4-BE49-F238E27FC236}">
                <a16:creationId xmlns:a16="http://schemas.microsoft.com/office/drawing/2014/main" id="{7B0F3D0F-5458-51CA-1FA0-68ABB7839BA0}"/>
              </a:ext>
            </a:extLst>
          </p:cNvPr>
          <p:cNvSpPr>
            <a:spLocks noGrp="1"/>
          </p:cNvSpPr>
          <p:nvPr>
            <p:ph type="body" sz="quarter" idx="21" hasCustomPrompt="1"/>
          </p:nvPr>
        </p:nvSpPr>
        <p:spPr>
          <a:xfrm>
            <a:off x="8102994" y="3201621"/>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04</a:t>
            </a:r>
          </a:p>
        </p:txBody>
      </p:sp>
      <p:sp>
        <p:nvSpPr>
          <p:cNvPr id="106" name="Text Placeholder 35">
            <a:extLst>
              <a:ext uri="{FF2B5EF4-FFF2-40B4-BE49-F238E27FC236}">
                <a16:creationId xmlns:a16="http://schemas.microsoft.com/office/drawing/2014/main" id="{78168A6F-ED1A-7BC8-57CC-889D1F348069}"/>
              </a:ext>
            </a:extLst>
          </p:cNvPr>
          <p:cNvSpPr>
            <a:spLocks noGrp="1"/>
          </p:cNvSpPr>
          <p:nvPr>
            <p:ph type="body" sz="quarter" idx="15" hasCustomPrompt="1"/>
          </p:nvPr>
        </p:nvSpPr>
        <p:spPr>
          <a:xfrm>
            <a:off x="8102994" y="3877088"/>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12" name="Text Placeholder 35">
            <a:extLst>
              <a:ext uri="{FF2B5EF4-FFF2-40B4-BE49-F238E27FC236}">
                <a16:creationId xmlns:a16="http://schemas.microsoft.com/office/drawing/2014/main" id="{CBC0B0DC-D1E6-BD07-03E6-7C2A787913D1}"/>
              </a:ext>
            </a:extLst>
          </p:cNvPr>
          <p:cNvSpPr>
            <a:spLocks noGrp="1"/>
          </p:cNvSpPr>
          <p:nvPr>
            <p:ph type="body" sz="quarter" idx="19" hasCustomPrompt="1"/>
          </p:nvPr>
        </p:nvSpPr>
        <p:spPr>
          <a:xfrm>
            <a:off x="4077094" y="4718280"/>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05</a:t>
            </a:r>
          </a:p>
        </p:txBody>
      </p:sp>
      <p:sp>
        <p:nvSpPr>
          <p:cNvPr id="114" name="Text Placeholder 35">
            <a:extLst>
              <a:ext uri="{FF2B5EF4-FFF2-40B4-BE49-F238E27FC236}">
                <a16:creationId xmlns:a16="http://schemas.microsoft.com/office/drawing/2014/main" id="{9C38B597-13D5-8241-9581-008F486F804F}"/>
              </a:ext>
            </a:extLst>
          </p:cNvPr>
          <p:cNvSpPr>
            <a:spLocks noGrp="1"/>
          </p:cNvSpPr>
          <p:nvPr>
            <p:ph type="body" sz="quarter" idx="13" hasCustomPrompt="1"/>
          </p:nvPr>
        </p:nvSpPr>
        <p:spPr>
          <a:xfrm>
            <a:off x="4077094" y="5393747"/>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
        <p:nvSpPr>
          <p:cNvPr id="118" name="Text Placeholder 35">
            <a:extLst>
              <a:ext uri="{FF2B5EF4-FFF2-40B4-BE49-F238E27FC236}">
                <a16:creationId xmlns:a16="http://schemas.microsoft.com/office/drawing/2014/main" id="{06BE2B25-6DC7-DBA0-A1A1-4A58DF443363}"/>
              </a:ext>
            </a:extLst>
          </p:cNvPr>
          <p:cNvSpPr>
            <a:spLocks noGrp="1"/>
          </p:cNvSpPr>
          <p:nvPr>
            <p:ph type="body" sz="quarter" idx="22" hasCustomPrompt="1"/>
          </p:nvPr>
        </p:nvSpPr>
        <p:spPr>
          <a:xfrm>
            <a:off x="8102994" y="4718280"/>
            <a:ext cx="3504802" cy="586311"/>
          </a:xfrm>
        </p:spPr>
        <p:txBody>
          <a:bodyPr vert="horz" wrap="square" lIns="0" tIns="0" rIns="0" bIns="0" rtlCol="0" anchor="ctr">
            <a:noAutofit/>
          </a:bodyPr>
          <a:lstStyle>
            <a:lvl1pPr marL="0" indent="0">
              <a:buFont typeface="Arial" panose="020B0604020202020204" pitchFamily="34" charset="0"/>
              <a:buNone/>
              <a:defRPr lang="en-US" sz="2800" b="1" cap="none" spc="-50" dirty="0" smtClean="0">
                <a:ln w="3175">
                  <a:noFill/>
                </a:ln>
                <a:solidFill>
                  <a:schemeClr val="bg1"/>
                </a:solidFill>
                <a:effectLst/>
                <a:cs typeface="Segoe UI" pitchFamily="34" charset="0"/>
              </a:defRPr>
            </a:lvl1pPr>
          </a:lstStyle>
          <a:p>
            <a:pPr marL="57150" lvl="0" indent="-285750">
              <a:spcBef>
                <a:spcPct val="0"/>
              </a:spcBef>
            </a:pPr>
            <a:r>
              <a:rPr lang="en-US"/>
              <a:t>06</a:t>
            </a:r>
          </a:p>
        </p:txBody>
      </p:sp>
      <p:sp>
        <p:nvSpPr>
          <p:cNvPr id="119" name="Text Placeholder 35">
            <a:extLst>
              <a:ext uri="{FF2B5EF4-FFF2-40B4-BE49-F238E27FC236}">
                <a16:creationId xmlns:a16="http://schemas.microsoft.com/office/drawing/2014/main" id="{9A3D07B2-9D81-A77B-2541-5D865BE965AB}"/>
              </a:ext>
            </a:extLst>
          </p:cNvPr>
          <p:cNvSpPr>
            <a:spLocks noGrp="1"/>
          </p:cNvSpPr>
          <p:nvPr>
            <p:ph type="body" sz="quarter" idx="16" hasCustomPrompt="1"/>
          </p:nvPr>
        </p:nvSpPr>
        <p:spPr>
          <a:xfrm>
            <a:off x="8102994" y="5393747"/>
            <a:ext cx="3504802" cy="586311"/>
          </a:xfrm>
        </p:spPr>
        <p:txBody>
          <a:bodyPr vert="horz" wrap="square" lIns="0" tIns="0" rIns="0" bIns="0" rtlCol="0" anchor="t">
            <a:noAutofit/>
          </a:bodyPr>
          <a:lstStyle>
            <a:lvl1pPr marL="0" indent="0">
              <a:buFont typeface="Arial" panose="020B0604020202020204" pitchFamily="34" charset="0"/>
              <a:buNone/>
              <a:defRPr lang="en-US" sz="1600" b="0" cap="none" spc="-50" dirty="0" smtClean="0">
                <a:ln w="3175">
                  <a:noFill/>
                </a:ln>
                <a:solidFill>
                  <a:schemeClr val="bg1"/>
                </a:solidFill>
                <a:effectLst/>
                <a:cs typeface="Segoe UI" pitchFamily="34" charset="0"/>
              </a:defRPr>
            </a:lvl1pPr>
          </a:lstStyle>
          <a:p>
            <a:pPr marL="57150" lvl="0" indent="-285750">
              <a:spcBef>
                <a:spcPct val="0"/>
              </a:spcBef>
            </a:pPr>
            <a:r>
              <a:rPr lang="en-US"/>
              <a:t>Click to add text</a:t>
            </a:r>
          </a:p>
        </p:txBody>
      </p:sp>
    </p:spTree>
    <p:extLst>
      <p:ext uri="{BB962C8B-B14F-4D97-AF65-F5344CB8AC3E}">
        <p14:creationId xmlns:p14="http://schemas.microsoft.com/office/powerpoint/2010/main" val="5937267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86371-BAE1-6D51-69D4-21749D738F3C}"/>
              </a:ext>
            </a:extLst>
          </p:cNvPr>
          <p:cNvPicPr>
            <a:picLocks noChangeAspect="1"/>
          </p:cNvPicPr>
          <p:nvPr userDrawn="1"/>
        </p:nvPicPr>
        <p:blipFill rotWithShape="1">
          <a:blip r:embed="rId2"/>
          <a:srcRect b="34138"/>
          <a:stretch/>
        </p:blipFill>
        <p:spPr>
          <a:xfrm>
            <a:off x="0" y="0"/>
            <a:ext cx="12193057" cy="5206999"/>
          </a:xfrm>
          <a:prstGeom prst="rect">
            <a:avLst/>
          </a:prstGeom>
        </p:spPr>
      </p:pic>
      <p:pic>
        <p:nvPicPr>
          <p:cNvPr id="4" name="Picture 3">
            <a:extLst>
              <a:ext uri="{FF2B5EF4-FFF2-40B4-BE49-F238E27FC236}">
                <a16:creationId xmlns:a16="http://schemas.microsoft.com/office/drawing/2014/main" id="{09573FE9-4926-EB61-7182-AE960842A946}"/>
              </a:ext>
            </a:extLst>
          </p:cNvPr>
          <p:cNvPicPr>
            <a:picLocks/>
          </p:cNvPicPr>
          <p:nvPr userDrawn="1"/>
        </p:nvPicPr>
        <p:blipFill rotWithShape="1">
          <a:blip r:embed="rId3" cstate="print">
            <a:alphaModFix amt="50000"/>
            <a:extLst>
              <a:ext uri="{28A0092B-C50C-407E-A947-70E740481C1C}">
                <a14:useLocalDpi xmlns:a14="http://schemas.microsoft.com/office/drawing/2010/main"/>
              </a:ext>
            </a:extLst>
          </a:blip>
          <a:srcRect/>
          <a:stretch/>
        </p:blipFill>
        <p:spPr>
          <a:xfrm>
            <a:off x="0" y="5206998"/>
            <a:ext cx="12193057" cy="1651001"/>
          </a:xfrm>
          <a:prstGeom prst="rect">
            <a:avLst/>
          </a:prstGeom>
        </p:spPr>
      </p:pic>
      <p:sp>
        <p:nvSpPr>
          <p:cNvPr id="6" name="Rectangle: Rounded Corners 5">
            <a:extLst>
              <a:ext uri="{FF2B5EF4-FFF2-40B4-BE49-F238E27FC236}">
                <a16:creationId xmlns:a16="http://schemas.microsoft.com/office/drawing/2014/main" id="{82E7CB1C-B4FB-E4E8-378D-89A822B9992A}"/>
              </a:ext>
            </a:extLst>
          </p:cNvPr>
          <p:cNvSpPr/>
          <p:nvPr userDrawn="1"/>
        </p:nvSpPr>
        <p:spPr bwMode="auto">
          <a:xfrm>
            <a:off x="428172" y="1651000"/>
            <a:ext cx="11335657" cy="3675743"/>
          </a:xfrm>
          <a:prstGeom prst="roundRect">
            <a:avLst>
              <a:gd name="adj" fmla="val 580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cxnSp>
        <p:nvCxnSpPr>
          <p:cNvPr id="16" name="Straight Connector 15">
            <a:extLst>
              <a:ext uri="{FF2B5EF4-FFF2-40B4-BE49-F238E27FC236}">
                <a16:creationId xmlns:a16="http://schemas.microsoft.com/office/drawing/2014/main" id="{6B758B3C-1829-BE77-9545-B88BC2FFAB93}"/>
              </a:ext>
            </a:extLst>
          </p:cNvPr>
          <p:cNvCxnSpPr>
            <a:cxnSpLocks/>
          </p:cNvCxnSpPr>
          <p:nvPr userDrawn="1"/>
        </p:nvCxnSpPr>
        <p:spPr>
          <a:xfrm>
            <a:off x="4208972" y="1651000"/>
            <a:ext cx="0" cy="355599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C3D50D-B71F-4921-0DE3-AE51025E2B13}"/>
              </a:ext>
            </a:extLst>
          </p:cNvPr>
          <p:cNvCxnSpPr>
            <a:cxnSpLocks/>
          </p:cNvCxnSpPr>
          <p:nvPr userDrawn="1"/>
        </p:nvCxnSpPr>
        <p:spPr>
          <a:xfrm>
            <a:off x="7989264" y="1651000"/>
            <a:ext cx="0" cy="355599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BA22FD-1A48-E027-B0B1-4B64501E8084}"/>
              </a:ext>
            </a:extLst>
          </p:cNvPr>
          <p:cNvCxnSpPr>
            <a:cxnSpLocks/>
          </p:cNvCxnSpPr>
          <p:nvPr userDrawn="1"/>
        </p:nvCxnSpPr>
        <p:spPr>
          <a:xfrm>
            <a:off x="860863"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2A4300-F4F0-DFCE-B1E6-1D2AD3B36CAF}"/>
              </a:ext>
            </a:extLst>
          </p:cNvPr>
          <p:cNvCxnSpPr>
            <a:cxnSpLocks/>
          </p:cNvCxnSpPr>
          <p:nvPr userDrawn="1"/>
        </p:nvCxnSpPr>
        <p:spPr>
          <a:xfrm>
            <a:off x="4569263"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D003B42-9A0A-1450-892F-DF949CF79D89}"/>
              </a:ext>
            </a:extLst>
          </p:cNvPr>
          <p:cNvCxnSpPr>
            <a:cxnSpLocks/>
          </p:cNvCxnSpPr>
          <p:nvPr userDrawn="1"/>
        </p:nvCxnSpPr>
        <p:spPr>
          <a:xfrm>
            <a:off x="8400284" y="5326743"/>
            <a:ext cx="290512" cy="0"/>
          </a:xfrm>
          <a:prstGeom prst="line">
            <a:avLst/>
          </a:prstGeom>
          <a:ln w="57150"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A56BEE2C-AF3F-131B-1DF8-079AACAA8A02}"/>
              </a:ext>
            </a:extLst>
          </p:cNvPr>
          <p:cNvSpPr>
            <a:spLocks noGrp="1"/>
          </p:cNvSpPr>
          <p:nvPr userDrawn="1">
            <p:ph type="body" sz="quarter" idx="11" hasCustomPrompt="1"/>
          </p:nvPr>
        </p:nvSpPr>
        <p:spPr>
          <a:xfrm>
            <a:off x="86086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37" name="Text Placeholder 35">
            <a:extLst>
              <a:ext uri="{FF2B5EF4-FFF2-40B4-BE49-F238E27FC236}">
                <a16:creationId xmlns:a16="http://schemas.microsoft.com/office/drawing/2014/main" id="{1964EA81-1C7A-2ED9-DB53-C865D86AC1BC}"/>
              </a:ext>
            </a:extLst>
          </p:cNvPr>
          <p:cNvSpPr>
            <a:spLocks noGrp="1"/>
          </p:cNvSpPr>
          <p:nvPr userDrawn="1">
            <p:ph type="body" sz="quarter" idx="12" hasCustomPrompt="1"/>
          </p:nvPr>
        </p:nvSpPr>
        <p:spPr>
          <a:xfrm>
            <a:off x="86086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5E38D344-A9EC-9BCB-768E-A0A73E9EBBBB}"/>
              </a:ext>
            </a:extLst>
          </p:cNvPr>
          <p:cNvSpPr>
            <a:spLocks noGrp="1"/>
          </p:cNvSpPr>
          <p:nvPr userDrawn="1">
            <p:ph type="body" sz="quarter" idx="13" hasCustomPrompt="1"/>
          </p:nvPr>
        </p:nvSpPr>
        <p:spPr>
          <a:xfrm>
            <a:off x="86086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3A46EB84-3018-3846-CDDB-80AA2E4F85FD}"/>
              </a:ext>
            </a:extLst>
          </p:cNvPr>
          <p:cNvSpPr>
            <a:spLocks noGrp="1"/>
          </p:cNvSpPr>
          <p:nvPr userDrawn="1">
            <p:ph type="body" sz="quarter" idx="14" hasCustomPrompt="1"/>
          </p:nvPr>
        </p:nvSpPr>
        <p:spPr>
          <a:xfrm>
            <a:off x="462717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0" name="Text Placeholder 35">
            <a:extLst>
              <a:ext uri="{FF2B5EF4-FFF2-40B4-BE49-F238E27FC236}">
                <a16:creationId xmlns:a16="http://schemas.microsoft.com/office/drawing/2014/main" id="{29F0A165-9B48-DA60-8072-FC27B3108E02}"/>
              </a:ext>
            </a:extLst>
          </p:cNvPr>
          <p:cNvSpPr>
            <a:spLocks noGrp="1"/>
          </p:cNvSpPr>
          <p:nvPr userDrawn="1">
            <p:ph type="body" sz="quarter" idx="15" hasCustomPrompt="1"/>
          </p:nvPr>
        </p:nvSpPr>
        <p:spPr>
          <a:xfrm>
            <a:off x="462717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0AD6BF66-E9DF-9CA2-8448-6A5D5B3E2136}"/>
              </a:ext>
            </a:extLst>
          </p:cNvPr>
          <p:cNvSpPr>
            <a:spLocks noGrp="1"/>
          </p:cNvSpPr>
          <p:nvPr userDrawn="1">
            <p:ph type="body" sz="quarter" idx="16" hasCustomPrompt="1"/>
          </p:nvPr>
        </p:nvSpPr>
        <p:spPr>
          <a:xfrm>
            <a:off x="462717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EBE6F56B-5482-0EF8-5CAD-EC491617C336}"/>
              </a:ext>
            </a:extLst>
          </p:cNvPr>
          <p:cNvSpPr>
            <a:spLocks noGrp="1"/>
          </p:cNvSpPr>
          <p:nvPr userDrawn="1">
            <p:ph type="body" sz="quarter" idx="17" hasCustomPrompt="1"/>
          </p:nvPr>
        </p:nvSpPr>
        <p:spPr>
          <a:xfrm>
            <a:off x="840028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3" name="Text Placeholder 35">
            <a:extLst>
              <a:ext uri="{FF2B5EF4-FFF2-40B4-BE49-F238E27FC236}">
                <a16:creationId xmlns:a16="http://schemas.microsoft.com/office/drawing/2014/main" id="{6892F850-996D-DE0C-236D-F98626083368}"/>
              </a:ext>
            </a:extLst>
          </p:cNvPr>
          <p:cNvSpPr>
            <a:spLocks noGrp="1"/>
          </p:cNvSpPr>
          <p:nvPr userDrawn="1">
            <p:ph type="body" sz="quarter" idx="18" hasCustomPrompt="1"/>
          </p:nvPr>
        </p:nvSpPr>
        <p:spPr>
          <a:xfrm>
            <a:off x="840028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362F6C8C-3156-2EB4-7BB7-116F26EA5523}"/>
              </a:ext>
            </a:extLst>
          </p:cNvPr>
          <p:cNvSpPr>
            <a:spLocks noGrp="1"/>
          </p:cNvSpPr>
          <p:nvPr userDrawn="1">
            <p:ph type="body" sz="quarter" idx="19" hasCustomPrompt="1"/>
          </p:nvPr>
        </p:nvSpPr>
        <p:spPr>
          <a:xfrm>
            <a:off x="840028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5" name="Title 1">
            <a:extLst>
              <a:ext uri="{FF2B5EF4-FFF2-40B4-BE49-F238E27FC236}">
                <a16:creationId xmlns:a16="http://schemas.microsoft.com/office/drawing/2014/main" id="{4B14D1A6-65FD-4FC0-50F3-CC806A0008EC}"/>
              </a:ext>
            </a:extLst>
          </p:cNvPr>
          <p:cNvSpPr>
            <a:spLocks noGrp="1"/>
          </p:cNvSpPr>
          <p:nvPr userDrawn="1">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0800258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DD631-C778-53A9-8073-57102E742346}"/>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805F267-4894-37E7-D6AD-BCCE79118B6E}"/>
              </a:ext>
            </a:extLst>
          </p:cNvPr>
          <p:cNvPicPr>
            <a:picLocks noChangeAspect="1"/>
          </p:cNvPicPr>
          <p:nvPr userDrawn="1"/>
        </p:nvPicPr>
        <p:blipFill rotWithShape="1">
          <a:blip r:embed="rId3"/>
          <a:srcRect r="68080" b="10209"/>
          <a:stretch/>
        </p:blipFill>
        <p:spPr>
          <a:xfrm>
            <a:off x="5415" y="0"/>
            <a:ext cx="3888175" cy="6157818"/>
          </a:xfrm>
          <a:custGeom>
            <a:avLst/>
            <a:gdLst>
              <a:gd name="connsiteX0" fmla="*/ 0 w 3888175"/>
              <a:gd name="connsiteY0" fmla="*/ 0 h 6157818"/>
              <a:gd name="connsiteX1" fmla="*/ 3888175 w 3888175"/>
              <a:gd name="connsiteY1" fmla="*/ 0 h 6157818"/>
              <a:gd name="connsiteX2" fmla="*/ 3888175 w 3888175"/>
              <a:gd name="connsiteY2" fmla="*/ 5845507 h 6157818"/>
              <a:gd name="connsiteX3" fmla="*/ 3575864 w 3888175"/>
              <a:gd name="connsiteY3" fmla="*/ 6157818 h 6157818"/>
              <a:gd name="connsiteX4" fmla="*/ 0 w 3888175"/>
              <a:gd name="connsiteY4" fmla="*/ 6157818 h 6157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175" h="6157818">
                <a:moveTo>
                  <a:pt x="0" y="0"/>
                </a:moveTo>
                <a:lnTo>
                  <a:pt x="3888175" y="0"/>
                </a:lnTo>
                <a:lnTo>
                  <a:pt x="3888175" y="5845507"/>
                </a:lnTo>
                <a:cubicBezTo>
                  <a:pt x="3888175" y="6017992"/>
                  <a:pt x="3748349" y="6157818"/>
                  <a:pt x="3575864" y="6157818"/>
                </a:cubicBezTo>
                <a:lnTo>
                  <a:pt x="0" y="6157818"/>
                </a:lnTo>
                <a:close/>
              </a:path>
            </a:pathLst>
          </a:custGeom>
          <a:ln>
            <a:gradFill flip="none" rotWithShape="1">
              <a:gsLst>
                <a:gs pos="28037">
                  <a:schemeClr val="tx2">
                    <a:lumMod val="50000"/>
                  </a:schemeClr>
                </a:gs>
                <a:gs pos="100000">
                  <a:schemeClr val="bg1"/>
                </a:gs>
              </a:gsLst>
              <a:lin ang="2700000" scaled="1"/>
              <a:tileRect/>
            </a:gradFill>
          </a:ln>
          <a:effectLst>
            <a:outerShdw blurRad="3175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FE939FBF-68A0-33A3-3C01-9145E85F5FE3}"/>
              </a:ext>
            </a:extLst>
          </p:cNvPr>
          <p:cNvGrpSpPr/>
          <p:nvPr userDrawn="1"/>
        </p:nvGrpSpPr>
        <p:grpSpPr>
          <a:xfrm>
            <a:off x="4123399" y="474569"/>
            <a:ext cx="7480338" cy="5683250"/>
            <a:chOff x="4123399" y="474569"/>
            <a:chExt cx="7480338" cy="5683250"/>
          </a:xfrm>
          <a:effectLst>
            <a:outerShdw blurRad="444500" dist="38100" dir="2700000" sx="95000" sy="95000" algn="tl" rotWithShape="0">
              <a:prstClr val="black">
                <a:alpha val="5000"/>
              </a:prstClr>
            </a:outerShdw>
          </a:effectLst>
        </p:grpSpPr>
        <p:sp>
          <p:nvSpPr>
            <p:cNvPr id="7" name="Rectangle: Rounded Corners 6">
              <a:extLst>
                <a:ext uri="{FF2B5EF4-FFF2-40B4-BE49-F238E27FC236}">
                  <a16:creationId xmlns:a16="http://schemas.microsoft.com/office/drawing/2014/main" id="{5CA1D436-3B66-752F-B501-0FD893F56553}"/>
                </a:ext>
              </a:extLst>
            </p:cNvPr>
            <p:cNvSpPr/>
            <p:nvPr/>
          </p:nvSpPr>
          <p:spPr bwMode="auto">
            <a:xfrm>
              <a:off x="4123399" y="474569"/>
              <a:ext cx="7480338" cy="5683249"/>
            </a:xfrm>
            <a:prstGeom prst="roundRect">
              <a:avLst>
                <a:gd name="adj" fmla="val 4022"/>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0CD372FB-5F66-1559-B670-6902F83F7D65}"/>
                </a:ext>
              </a:extLst>
            </p:cNvPr>
            <p:cNvPicPr>
              <a:picLocks noChangeAspect="1"/>
            </p:cNvPicPr>
            <p:nvPr/>
          </p:nvPicPr>
          <p:blipFill rotWithShape="1">
            <a:blip r:embed="rId4">
              <a:alphaModFix amt="15000"/>
            </a:blip>
            <a:srcRect l="37099" t="15651" r="13980" b="18274"/>
            <a:stretch/>
          </p:blipFill>
          <p:spPr>
            <a:xfrm>
              <a:off x="4123399" y="474570"/>
              <a:ext cx="7480338" cy="5683249"/>
            </a:xfrm>
            <a:custGeom>
              <a:avLst/>
              <a:gdLst>
                <a:gd name="connsiteX0" fmla="*/ 228580 w 7480338"/>
                <a:gd name="connsiteY0" fmla="*/ 0 h 5683249"/>
                <a:gd name="connsiteX1" fmla="*/ 7251758 w 7480338"/>
                <a:gd name="connsiteY1" fmla="*/ 0 h 5683249"/>
                <a:gd name="connsiteX2" fmla="*/ 7480338 w 7480338"/>
                <a:gd name="connsiteY2" fmla="*/ 228580 h 5683249"/>
                <a:gd name="connsiteX3" fmla="*/ 7480338 w 7480338"/>
                <a:gd name="connsiteY3" fmla="*/ 5454669 h 5683249"/>
                <a:gd name="connsiteX4" fmla="*/ 7251758 w 7480338"/>
                <a:gd name="connsiteY4" fmla="*/ 5683249 h 5683249"/>
                <a:gd name="connsiteX5" fmla="*/ 228580 w 7480338"/>
                <a:gd name="connsiteY5" fmla="*/ 5683249 h 5683249"/>
                <a:gd name="connsiteX6" fmla="*/ 0 w 7480338"/>
                <a:gd name="connsiteY6" fmla="*/ 5454669 h 5683249"/>
                <a:gd name="connsiteX7" fmla="*/ 0 w 7480338"/>
                <a:gd name="connsiteY7" fmla="*/ 228580 h 5683249"/>
                <a:gd name="connsiteX8" fmla="*/ 228580 w 7480338"/>
                <a:gd name="connsiteY8" fmla="*/ 0 h 568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0338" h="5683249">
                  <a:moveTo>
                    <a:pt x="228580" y="0"/>
                  </a:moveTo>
                  <a:lnTo>
                    <a:pt x="7251758" y="0"/>
                  </a:lnTo>
                  <a:cubicBezTo>
                    <a:pt x="7377999" y="0"/>
                    <a:pt x="7480338" y="102339"/>
                    <a:pt x="7480338" y="228580"/>
                  </a:cubicBezTo>
                  <a:lnTo>
                    <a:pt x="7480338" y="5454669"/>
                  </a:lnTo>
                  <a:cubicBezTo>
                    <a:pt x="7480338" y="5580910"/>
                    <a:pt x="7377999" y="5683249"/>
                    <a:pt x="7251758" y="5683249"/>
                  </a:cubicBezTo>
                  <a:lnTo>
                    <a:pt x="228580" y="5683249"/>
                  </a:lnTo>
                  <a:cubicBezTo>
                    <a:pt x="102340" y="5683249"/>
                    <a:pt x="0" y="5580910"/>
                    <a:pt x="0" y="5454669"/>
                  </a:cubicBezTo>
                  <a:lnTo>
                    <a:pt x="0" y="228580"/>
                  </a:lnTo>
                  <a:cubicBezTo>
                    <a:pt x="0" y="102339"/>
                    <a:pt x="102340" y="0"/>
                    <a:pt x="228580" y="0"/>
                  </a:cubicBezTo>
                  <a:close/>
                </a:path>
              </a:pathLst>
            </a:custGeom>
            <a:noFill/>
          </p:spPr>
        </p:pic>
      </p:grpSp>
      <p:sp>
        <p:nvSpPr>
          <p:cNvPr id="34" name="Text Placeholder 33">
            <a:extLst>
              <a:ext uri="{FF2B5EF4-FFF2-40B4-BE49-F238E27FC236}">
                <a16:creationId xmlns:a16="http://schemas.microsoft.com/office/drawing/2014/main" id="{37FD1376-F363-B9B2-E836-2CEB56DB6E56}"/>
              </a:ext>
            </a:extLst>
          </p:cNvPr>
          <p:cNvSpPr>
            <a:spLocks noGrp="1"/>
          </p:cNvSpPr>
          <p:nvPr>
            <p:ph type="body" sz="quarter" idx="10" hasCustomPrompt="1"/>
          </p:nvPr>
        </p:nvSpPr>
        <p:spPr>
          <a:xfrm>
            <a:off x="588263" y="2801910"/>
            <a:ext cx="3012187" cy="553998"/>
          </a:xfrm>
        </p:spPr>
        <p:txBody>
          <a:bodyPr vert="horz" wrap="square" lIns="0" tIns="0" rIns="0" bIns="0" rtlCol="0" anchor="t">
            <a:spAutoFit/>
          </a:bodyPr>
          <a:lstStyle>
            <a:lvl1pPr marL="0" indent="0">
              <a:buNone/>
              <a:defRPr lang="en-IN" sz="3600" b="0" cap="none" spc="-50" dirty="0">
                <a:ln w="3175">
                  <a:noFill/>
                </a:ln>
                <a:solidFill>
                  <a:schemeClr val="bg1"/>
                </a:solidFill>
                <a:effectLst/>
                <a:latin typeface="+mj-lt"/>
              </a:defRPr>
            </a:lvl1pPr>
          </a:lstStyle>
          <a:p>
            <a:pPr marL="342900" lvl="0" indent="-571500">
              <a:spcBef>
                <a:spcPct val="0"/>
              </a:spcBef>
            </a:pPr>
            <a:r>
              <a:rPr lang="en-US" dirty="0"/>
              <a:t>Title</a:t>
            </a:r>
            <a:endParaRPr lang="en-IN" dirty="0"/>
          </a:p>
        </p:txBody>
      </p:sp>
      <p:sp>
        <p:nvSpPr>
          <p:cNvPr id="2" name="Text Placeholder 35">
            <a:extLst>
              <a:ext uri="{FF2B5EF4-FFF2-40B4-BE49-F238E27FC236}">
                <a16:creationId xmlns:a16="http://schemas.microsoft.com/office/drawing/2014/main" id="{956A9372-5D07-5C45-7C37-29797CA487FF}"/>
              </a:ext>
            </a:extLst>
          </p:cNvPr>
          <p:cNvSpPr>
            <a:spLocks noGrp="1"/>
          </p:cNvSpPr>
          <p:nvPr>
            <p:ph type="body" sz="quarter" idx="17" hasCustomPrompt="1"/>
          </p:nvPr>
        </p:nvSpPr>
        <p:spPr>
          <a:xfrm>
            <a:off x="4480553" y="83148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01</a:t>
            </a:r>
          </a:p>
        </p:txBody>
      </p:sp>
      <p:sp>
        <p:nvSpPr>
          <p:cNvPr id="36" name="Text Placeholder 35">
            <a:extLst>
              <a:ext uri="{FF2B5EF4-FFF2-40B4-BE49-F238E27FC236}">
                <a16:creationId xmlns:a16="http://schemas.microsoft.com/office/drawing/2014/main" id="{25EF701A-EECF-9B1A-6540-7EFB3A28B325}"/>
              </a:ext>
            </a:extLst>
          </p:cNvPr>
          <p:cNvSpPr>
            <a:spLocks noGrp="1"/>
          </p:cNvSpPr>
          <p:nvPr>
            <p:ph type="body" sz="quarter" idx="11" hasCustomPrompt="1"/>
          </p:nvPr>
        </p:nvSpPr>
        <p:spPr>
          <a:xfrm>
            <a:off x="5436016" y="83148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6" name="Text Placeholder 35">
            <a:extLst>
              <a:ext uri="{FF2B5EF4-FFF2-40B4-BE49-F238E27FC236}">
                <a16:creationId xmlns:a16="http://schemas.microsoft.com/office/drawing/2014/main" id="{8CC548CB-B856-5757-3FE8-ECA642FC3526}"/>
              </a:ext>
            </a:extLst>
          </p:cNvPr>
          <p:cNvSpPr>
            <a:spLocks noGrp="1"/>
          </p:cNvSpPr>
          <p:nvPr>
            <p:ph type="body" sz="quarter" idx="22" hasCustomPrompt="1"/>
          </p:nvPr>
        </p:nvSpPr>
        <p:spPr>
          <a:xfrm>
            <a:off x="4480553" y="172061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02</a:t>
            </a:r>
          </a:p>
        </p:txBody>
      </p:sp>
      <p:sp>
        <p:nvSpPr>
          <p:cNvPr id="41" name="Text Placeholder 35">
            <a:extLst>
              <a:ext uri="{FF2B5EF4-FFF2-40B4-BE49-F238E27FC236}">
                <a16:creationId xmlns:a16="http://schemas.microsoft.com/office/drawing/2014/main" id="{C1B8DE60-C280-DB99-5F3A-50EE10BF0D0F}"/>
              </a:ext>
            </a:extLst>
          </p:cNvPr>
          <p:cNvSpPr>
            <a:spLocks noGrp="1"/>
          </p:cNvSpPr>
          <p:nvPr>
            <p:ph type="body" sz="quarter" idx="16" hasCustomPrompt="1"/>
          </p:nvPr>
        </p:nvSpPr>
        <p:spPr>
          <a:xfrm>
            <a:off x="5436016" y="172061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4" name="Text Placeholder 35">
            <a:extLst>
              <a:ext uri="{FF2B5EF4-FFF2-40B4-BE49-F238E27FC236}">
                <a16:creationId xmlns:a16="http://schemas.microsoft.com/office/drawing/2014/main" id="{40CE3D49-5D1D-C6CC-D4F1-E75D834D5F86}"/>
              </a:ext>
            </a:extLst>
          </p:cNvPr>
          <p:cNvSpPr>
            <a:spLocks noGrp="1"/>
          </p:cNvSpPr>
          <p:nvPr>
            <p:ph type="body" sz="quarter" idx="21" hasCustomPrompt="1"/>
          </p:nvPr>
        </p:nvSpPr>
        <p:spPr>
          <a:xfrm>
            <a:off x="4480553" y="2609748"/>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03</a:t>
            </a:r>
          </a:p>
        </p:txBody>
      </p:sp>
      <p:sp>
        <p:nvSpPr>
          <p:cNvPr id="40" name="Text Placeholder 35">
            <a:extLst>
              <a:ext uri="{FF2B5EF4-FFF2-40B4-BE49-F238E27FC236}">
                <a16:creationId xmlns:a16="http://schemas.microsoft.com/office/drawing/2014/main" id="{5C7AE02B-FB9D-762B-AB5F-DE191AC40875}"/>
              </a:ext>
            </a:extLst>
          </p:cNvPr>
          <p:cNvSpPr>
            <a:spLocks noGrp="1"/>
          </p:cNvSpPr>
          <p:nvPr>
            <p:ph type="body" sz="quarter" idx="15" hasCustomPrompt="1"/>
          </p:nvPr>
        </p:nvSpPr>
        <p:spPr>
          <a:xfrm>
            <a:off x="5436016" y="2609748"/>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2" name="Text Placeholder 35">
            <a:extLst>
              <a:ext uri="{FF2B5EF4-FFF2-40B4-BE49-F238E27FC236}">
                <a16:creationId xmlns:a16="http://schemas.microsoft.com/office/drawing/2014/main" id="{B622147B-A43D-FAE4-FCD2-1B938D7FC3E3}"/>
              </a:ext>
            </a:extLst>
          </p:cNvPr>
          <p:cNvSpPr>
            <a:spLocks noGrp="1"/>
          </p:cNvSpPr>
          <p:nvPr>
            <p:ph type="body" sz="quarter" idx="20" hasCustomPrompt="1"/>
          </p:nvPr>
        </p:nvSpPr>
        <p:spPr>
          <a:xfrm>
            <a:off x="4480553" y="349887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04</a:t>
            </a:r>
          </a:p>
        </p:txBody>
      </p:sp>
      <p:sp>
        <p:nvSpPr>
          <p:cNvPr id="39" name="Text Placeholder 35">
            <a:extLst>
              <a:ext uri="{FF2B5EF4-FFF2-40B4-BE49-F238E27FC236}">
                <a16:creationId xmlns:a16="http://schemas.microsoft.com/office/drawing/2014/main" id="{7B6DF795-EF74-1C8A-39CC-8B2DD75A94C0}"/>
              </a:ext>
            </a:extLst>
          </p:cNvPr>
          <p:cNvSpPr>
            <a:spLocks noGrp="1"/>
          </p:cNvSpPr>
          <p:nvPr>
            <p:ph type="body" sz="quarter" idx="14" hasCustomPrompt="1"/>
          </p:nvPr>
        </p:nvSpPr>
        <p:spPr>
          <a:xfrm>
            <a:off x="5436016" y="349887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10" name="Text Placeholder 35">
            <a:extLst>
              <a:ext uri="{FF2B5EF4-FFF2-40B4-BE49-F238E27FC236}">
                <a16:creationId xmlns:a16="http://schemas.microsoft.com/office/drawing/2014/main" id="{2B10AC93-2B34-EE9C-672C-DB79A9B274F9}"/>
              </a:ext>
            </a:extLst>
          </p:cNvPr>
          <p:cNvSpPr>
            <a:spLocks noGrp="1"/>
          </p:cNvSpPr>
          <p:nvPr>
            <p:ph type="body" sz="quarter" idx="19" hasCustomPrompt="1"/>
          </p:nvPr>
        </p:nvSpPr>
        <p:spPr>
          <a:xfrm>
            <a:off x="4480553" y="4388009"/>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05</a:t>
            </a:r>
          </a:p>
        </p:txBody>
      </p:sp>
      <p:sp>
        <p:nvSpPr>
          <p:cNvPr id="38" name="Text Placeholder 35">
            <a:extLst>
              <a:ext uri="{FF2B5EF4-FFF2-40B4-BE49-F238E27FC236}">
                <a16:creationId xmlns:a16="http://schemas.microsoft.com/office/drawing/2014/main" id="{2E3339B5-7B67-FB30-EEE4-5E79A97FC1B6}"/>
              </a:ext>
            </a:extLst>
          </p:cNvPr>
          <p:cNvSpPr>
            <a:spLocks noGrp="1"/>
          </p:cNvSpPr>
          <p:nvPr>
            <p:ph type="body" sz="quarter" idx="13" hasCustomPrompt="1"/>
          </p:nvPr>
        </p:nvSpPr>
        <p:spPr>
          <a:xfrm>
            <a:off x="5436016" y="4388009"/>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
        <p:nvSpPr>
          <p:cNvPr id="5" name="Text Placeholder 35">
            <a:extLst>
              <a:ext uri="{FF2B5EF4-FFF2-40B4-BE49-F238E27FC236}">
                <a16:creationId xmlns:a16="http://schemas.microsoft.com/office/drawing/2014/main" id="{A0097874-DF6B-47A3-BEB4-438610EE5773}"/>
              </a:ext>
            </a:extLst>
          </p:cNvPr>
          <p:cNvSpPr>
            <a:spLocks noGrp="1"/>
          </p:cNvSpPr>
          <p:nvPr>
            <p:ph type="body" sz="quarter" idx="18" hasCustomPrompt="1"/>
          </p:nvPr>
        </p:nvSpPr>
        <p:spPr>
          <a:xfrm>
            <a:off x="4480553" y="5277137"/>
            <a:ext cx="632006"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US" sz="2800" b="1" dirty="0" smtClean="0">
                <a:solidFill>
                  <a:schemeClr val="tx1"/>
                </a:solidFill>
                <a:latin typeface="+mn-lt"/>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06</a:t>
            </a:r>
          </a:p>
        </p:txBody>
      </p:sp>
      <p:sp>
        <p:nvSpPr>
          <p:cNvPr id="37" name="Text Placeholder 35">
            <a:extLst>
              <a:ext uri="{FF2B5EF4-FFF2-40B4-BE49-F238E27FC236}">
                <a16:creationId xmlns:a16="http://schemas.microsoft.com/office/drawing/2014/main" id="{D7FDD5DE-6586-AF13-BA53-08047CC60BAF}"/>
              </a:ext>
            </a:extLst>
          </p:cNvPr>
          <p:cNvSpPr>
            <a:spLocks noGrp="1"/>
          </p:cNvSpPr>
          <p:nvPr>
            <p:ph type="body" sz="quarter" idx="12" hasCustomPrompt="1"/>
          </p:nvPr>
        </p:nvSpPr>
        <p:spPr>
          <a:xfrm>
            <a:off x="5436016" y="5277137"/>
            <a:ext cx="5812461" cy="526938"/>
          </a:xfrm>
          <a:noFill/>
          <a:ln>
            <a:noFill/>
            <a:headEnd type="none" w="med" len="med"/>
            <a:tailEnd type="none" w="med" len="med"/>
          </a:ln>
          <a:effectLst>
            <a:outerShdw blurRad="381000" dist="88900" sx="95000" sy="95000" algn="ctr" rotWithShape="0">
              <a:prstClr val="black">
                <a:alpha val="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dirty="0" smtClean="0">
                <a:solidFill>
                  <a:schemeClr val="tx1"/>
                </a:solidFill>
                <a:cs typeface="+mn-cs"/>
              </a:defRPr>
            </a:lvl1pPr>
            <a:lvl2pPr>
              <a:defRPr lang="en-US" sz="1800" dirty="0" smtClean="0">
                <a:solidFill>
                  <a:schemeClr val="lt1"/>
                </a:solidFill>
              </a:defRPr>
            </a:lvl2pPr>
            <a:lvl3pPr>
              <a:defRPr lang="en-US" sz="1800" dirty="0" smtClean="0">
                <a:solidFill>
                  <a:schemeClr val="lt1"/>
                </a:solidFill>
              </a:defRPr>
            </a:lvl3pPr>
            <a:lvl4pPr>
              <a:defRPr lang="en-US" sz="1800" dirty="0" smtClean="0">
                <a:solidFill>
                  <a:schemeClr val="lt1"/>
                </a:solidFill>
              </a:defRPr>
            </a:lvl4pPr>
            <a:lvl5pPr>
              <a:defRPr lang="en-IN" sz="1800" dirty="0">
                <a:solidFill>
                  <a:schemeClr val="lt1"/>
                </a:solidFill>
              </a:defRPr>
            </a:lvl5pPr>
          </a:lstStyle>
          <a:p>
            <a:pPr marL="0" lvl="0" defTabSz="914400" fontAlgn="t">
              <a:lnSpc>
                <a:spcPct val="107000"/>
              </a:lnSpc>
              <a:spcAft>
                <a:spcPts val="400"/>
              </a:spcAft>
            </a:pPr>
            <a:r>
              <a:rPr lang="en-US"/>
              <a:t>Click to add text</a:t>
            </a:r>
          </a:p>
        </p:txBody>
      </p:sp>
    </p:spTree>
    <p:extLst>
      <p:ext uri="{BB962C8B-B14F-4D97-AF65-F5344CB8AC3E}">
        <p14:creationId xmlns:p14="http://schemas.microsoft.com/office/powerpoint/2010/main" val="147672630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9EEEA00-6DD8-3183-198E-E88E291C98DC}"/>
              </a:ext>
            </a:extLst>
          </p:cNvPr>
          <p:cNvGrpSpPr>
            <a:grpSpLocks/>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B410CB63-C818-178E-8BE9-4183692F7831}"/>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5126FCF-4068-A91F-598F-05CADEB35173}"/>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pic>
        <p:nvPicPr>
          <p:cNvPr id="6" name="Picture 5">
            <a:extLst>
              <a:ext uri="{FF2B5EF4-FFF2-40B4-BE49-F238E27FC236}">
                <a16:creationId xmlns:a16="http://schemas.microsoft.com/office/drawing/2014/main" id="{26CDB4C5-AFDE-6E57-64B4-7CB5198ED2E5}"/>
              </a:ext>
            </a:extLst>
          </p:cNvPr>
          <p:cNvPicPr>
            <a:picLocks noChangeAspect="1"/>
          </p:cNvPicPr>
          <p:nvPr userDrawn="1"/>
        </p:nvPicPr>
        <p:blipFill rotWithShape="1">
          <a:blip r:embed="rId4"/>
          <a:srcRect t="66895" b="174"/>
          <a:stretch/>
        </p:blipFill>
        <p:spPr>
          <a:xfrm>
            <a:off x="0" y="0"/>
            <a:ext cx="12193057" cy="2260599"/>
          </a:xfrm>
          <a:prstGeom prst="rect">
            <a:avLst/>
          </a:prstGeom>
        </p:spPr>
      </p:pic>
      <p:sp>
        <p:nvSpPr>
          <p:cNvPr id="45" name="Title 1">
            <a:extLst>
              <a:ext uri="{FF2B5EF4-FFF2-40B4-BE49-F238E27FC236}">
                <a16:creationId xmlns:a16="http://schemas.microsoft.com/office/drawing/2014/main" id="{A8F68F57-CC85-E97D-51BA-FA3977F1177C}"/>
              </a:ext>
            </a:extLst>
          </p:cNvPr>
          <p:cNvSpPr>
            <a:spLocks noGrp="1"/>
          </p:cNvSpPr>
          <p:nvPr>
            <p:ph type="title"/>
          </p:nvPr>
        </p:nvSpPr>
        <p:spPr>
          <a:xfrm>
            <a:off x="588263" y="689088"/>
            <a:ext cx="11018520" cy="553998"/>
          </a:xfrm>
        </p:spPr>
        <p:txBody>
          <a:bodyPr vert="horz" wrap="square" lIns="0" tIns="0" rIns="0" bIns="0" rtlCol="0" anchor="t">
            <a:spAutoFit/>
          </a:bodyPr>
          <a:lstStyle>
            <a:lvl1pPr marL="0" indent="0" algn="ctr">
              <a:buFont typeface="Arial" panose="020B0604020202020204" pitchFamily="34" charset="0"/>
              <a:buNone/>
              <a:defRPr lang="en-IN" dirty="0">
                <a:solidFill>
                  <a:schemeClr val="bg1"/>
                </a:solidFill>
              </a:defRPr>
            </a:lvl1pPr>
          </a:lstStyle>
          <a:p>
            <a:pPr marL="0" lvl="0"/>
            <a:r>
              <a:rPr lang="en-US"/>
              <a:t>Click to edit Master title style</a:t>
            </a:r>
            <a:endParaRPr lang="en-IN"/>
          </a:p>
        </p:txBody>
      </p:sp>
      <p:sp>
        <p:nvSpPr>
          <p:cNvPr id="46" name="Text Placeholder 35">
            <a:extLst>
              <a:ext uri="{FF2B5EF4-FFF2-40B4-BE49-F238E27FC236}">
                <a16:creationId xmlns:a16="http://schemas.microsoft.com/office/drawing/2014/main" id="{3EA6BE74-7C2D-8650-BB5D-BC4485EBBD82}"/>
              </a:ext>
            </a:extLst>
          </p:cNvPr>
          <p:cNvSpPr>
            <a:spLocks noGrp="1"/>
          </p:cNvSpPr>
          <p:nvPr>
            <p:ph type="body" sz="quarter" idx="20" hasCustomPrompt="1"/>
          </p:nvPr>
        </p:nvSpPr>
        <p:spPr>
          <a:xfrm>
            <a:off x="1979038" y="272534"/>
            <a:ext cx="8233924" cy="307777"/>
          </a:xfrm>
          <a:noFill/>
        </p:spPr>
        <p:txBody>
          <a:bodyPr wrap="square">
            <a:spAutoFit/>
          </a:bodyPr>
          <a:lstStyle>
            <a:lvl1pPr marL="0" indent="0" algn="ctr">
              <a:buFont typeface="Arial" panose="020B0604020202020204" pitchFamily="34" charset="0"/>
              <a:buNone/>
              <a:defRPr lang="en-US" sz="2000" dirty="0" smtClean="0">
                <a:solidFill>
                  <a:schemeClr val="bg1"/>
                </a:solidFill>
                <a:latin typeface="+mj-lt"/>
                <a:cs typeface="+mn-cs"/>
              </a:defRPr>
            </a:lvl1pPr>
          </a:lstStyle>
          <a:p>
            <a:pPr marL="0" lvl="0" algn="ctr" defTabSz="914400"/>
            <a:r>
              <a:rPr lang="en-US"/>
              <a:t>Trend Slide 1</a:t>
            </a:r>
          </a:p>
        </p:txBody>
      </p:sp>
      <p:sp>
        <p:nvSpPr>
          <p:cNvPr id="47" name="Text Placeholder 35">
            <a:extLst>
              <a:ext uri="{FF2B5EF4-FFF2-40B4-BE49-F238E27FC236}">
                <a16:creationId xmlns:a16="http://schemas.microsoft.com/office/drawing/2014/main" id="{E81F63D5-E1F2-C2B7-EFD0-97ED19DE6872}"/>
              </a:ext>
            </a:extLst>
          </p:cNvPr>
          <p:cNvSpPr>
            <a:spLocks noGrp="1"/>
          </p:cNvSpPr>
          <p:nvPr>
            <p:ph type="body" sz="quarter" idx="21" hasCustomPrompt="1"/>
          </p:nvPr>
        </p:nvSpPr>
        <p:spPr>
          <a:xfrm>
            <a:off x="585217" y="1383945"/>
            <a:ext cx="11021566" cy="369332"/>
          </a:xfrm>
          <a:noFill/>
        </p:spPr>
        <p:txBody>
          <a:bodyPr wrap="square" lIns="0" tIns="0" rIns="0" bIns="0" anchor="ctr">
            <a:spAutoFit/>
          </a:bodyPr>
          <a:lstStyle>
            <a:lvl1pPr marL="0" indent="0" algn="ctr">
              <a:buFont typeface="Arial" panose="020B0604020202020204" pitchFamily="34" charset="0"/>
              <a:buNone/>
              <a:defRPr lang="en-US" sz="2400" spc="-50" dirty="0" smtClean="0">
                <a:ln w="3175">
                  <a:noFill/>
                </a:ln>
                <a:solidFill>
                  <a:schemeClr val="accent1">
                    <a:lumMod val="60000"/>
                    <a:lumOff val="40000"/>
                  </a:schemeClr>
                </a:solidFill>
                <a:latin typeface="+mj-lt"/>
              </a:defRPr>
            </a:lvl1pPr>
          </a:lstStyle>
          <a:p>
            <a:pPr marL="0" lvl="0" algn="ctr">
              <a:spcBef>
                <a:spcPct val="0"/>
              </a:spcBef>
            </a:pPr>
            <a:r>
              <a:rPr lang="en-US"/>
              <a:t>Click to add Sub-Title</a:t>
            </a:r>
          </a:p>
        </p:txBody>
      </p:sp>
      <p:sp>
        <p:nvSpPr>
          <p:cNvPr id="48" name="Picture Placeholder 58">
            <a:extLst>
              <a:ext uri="{FF2B5EF4-FFF2-40B4-BE49-F238E27FC236}">
                <a16:creationId xmlns:a16="http://schemas.microsoft.com/office/drawing/2014/main" id="{D64E7B78-B3CC-E403-6412-D842CAE98E11}"/>
              </a:ext>
            </a:extLst>
          </p:cNvPr>
          <p:cNvSpPr>
            <a:spLocks noGrp="1"/>
          </p:cNvSpPr>
          <p:nvPr>
            <p:ph type="pic" sz="quarter" idx="22"/>
          </p:nvPr>
        </p:nvSpPr>
        <p:spPr>
          <a:xfrm>
            <a:off x="584882"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49" name="Picture Placeholder 58">
            <a:extLst>
              <a:ext uri="{FF2B5EF4-FFF2-40B4-BE49-F238E27FC236}">
                <a16:creationId xmlns:a16="http://schemas.microsoft.com/office/drawing/2014/main" id="{CBC51414-C0E7-F0EC-58D1-4162E4999469}"/>
              </a:ext>
            </a:extLst>
          </p:cNvPr>
          <p:cNvSpPr>
            <a:spLocks noGrp="1"/>
          </p:cNvSpPr>
          <p:nvPr>
            <p:ph type="pic" sz="quarter" idx="23"/>
          </p:nvPr>
        </p:nvSpPr>
        <p:spPr>
          <a:xfrm>
            <a:off x="3372860"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0" name="Picture Placeholder 58">
            <a:extLst>
              <a:ext uri="{FF2B5EF4-FFF2-40B4-BE49-F238E27FC236}">
                <a16:creationId xmlns:a16="http://schemas.microsoft.com/office/drawing/2014/main" id="{8DF92374-5BD4-3F76-B7F0-F2E8936D4C27}"/>
              </a:ext>
            </a:extLst>
          </p:cNvPr>
          <p:cNvSpPr>
            <a:spLocks noGrp="1"/>
          </p:cNvSpPr>
          <p:nvPr>
            <p:ph type="pic" sz="quarter" idx="24"/>
          </p:nvPr>
        </p:nvSpPr>
        <p:spPr>
          <a:xfrm>
            <a:off x="6157456"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1" name="Picture Placeholder 58">
            <a:extLst>
              <a:ext uri="{FF2B5EF4-FFF2-40B4-BE49-F238E27FC236}">
                <a16:creationId xmlns:a16="http://schemas.microsoft.com/office/drawing/2014/main" id="{3710FC84-64E2-2472-B19C-432550BBF82E}"/>
              </a:ext>
            </a:extLst>
          </p:cNvPr>
          <p:cNvSpPr>
            <a:spLocks noGrp="1"/>
          </p:cNvSpPr>
          <p:nvPr>
            <p:ph type="pic" sz="quarter" idx="25"/>
          </p:nvPr>
        </p:nvSpPr>
        <p:spPr>
          <a:xfrm>
            <a:off x="8942052" y="2021617"/>
            <a:ext cx="2664731" cy="1650080"/>
          </a:xfrm>
          <a:prstGeom prst="roundRect">
            <a:avLst>
              <a:gd name="adj" fmla="val 5988"/>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2" name="Rectangle: Top Corners Rounded 51">
            <a:extLst>
              <a:ext uri="{FF2B5EF4-FFF2-40B4-BE49-F238E27FC236}">
                <a16:creationId xmlns:a16="http://schemas.microsoft.com/office/drawing/2014/main" id="{015E33D0-9CB3-71E7-07EF-35399DDE2664}"/>
              </a:ext>
            </a:extLst>
          </p:cNvPr>
          <p:cNvSpPr/>
          <p:nvPr userDrawn="1"/>
        </p:nvSpPr>
        <p:spPr bwMode="auto">
          <a:xfrm>
            <a:off x="588263"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62" name="Rectangle: Top Corners Rounded 61">
            <a:extLst>
              <a:ext uri="{FF2B5EF4-FFF2-40B4-BE49-F238E27FC236}">
                <a16:creationId xmlns:a16="http://schemas.microsoft.com/office/drawing/2014/main" id="{F516416A-46E9-6D18-2A99-BE4C32522C7D}"/>
              </a:ext>
            </a:extLst>
          </p:cNvPr>
          <p:cNvSpPr/>
          <p:nvPr userDrawn="1"/>
        </p:nvSpPr>
        <p:spPr bwMode="auto">
          <a:xfrm>
            <a:off x="3372859"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53" name="Rectangle: Top Corners Rounded 52">
            <a:extLst>
              <a:ext uri="{FF2B5EF4-FFF2-40B4-BE49-F238E27FC236}">
                <a16:creationId xmlns:a16="http://schemas.microsoft.com/office/drawing/2014/main" id="{A525E633-6C6B-F685-6744-2288E29E8511}"/>
              </a:ext>
            </a:extLst>
          </p:cNvPr>
          <p:cNvSpPr/>
          <p:nvPr userDrawn="1"/>
        </p:nvSpPr>
        <p:spPr bwMode="auto">
          <a:xfrm>
            <a:off x="6157455"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67" name="Rectangle: Top Corners Rounded 66">
            <a:extLst>
              <a:ext uri="{FF2B5EF4-FFF2-40B4-BE49-F238E27FC236}">
                <a16:creationId xmlns:a16="http://schemas.microsoft.com/office/drawing/2014/main" id="{DD822E76-C484-70A5-0933-BA8E570BDBB6}"/>
              </a:ext>
            </a:extLst>
          </p:cNvPr>
          <p:cNvSpPr/>
          <p:nvPr userDrawn="1"/>
        </p:nvSpPr>
        <p:spPr bwMode="auto">
          <a:xfrm>
            <a:off x="8942051"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10" name="Text Placeholder 35">
            <a:extLst>
              <a:ext uri="{FF2B5EF4-FFF2-40B4-BE49-F238E27FC236}">
                <a16:creationId xmlns:a16="http://schemas.microsoft.com/office/drawing/2014/main" id="{C3A0A114-2D28-96E7-B5D9-8616F6A84B01}"/>
              </a:ext>
            </a:extLst>
          </p:cNvPr>
          <p:cNvSpPr>
            <a:spLocks noGrp="1"/>
          </p:cNvSpPr>
          <p:nvPr>
            <p:ph type="body" sz="quarter" idx="13" hasCustomPrompt="1"/>
          </p:nvPr>
        </p:nvSpPr>
        <p:spPr>
          <a:xfrm>
            <a:off x="73660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5A6A92F1-597A-C3B8-BEDB-4F9BE3267DC1}"/>
              </a:ext>
            </a:extLst>
          </p:cNvPr>
          <p:cNvSpPr>
            <a:spLocks noGrp="1"/>
          </p:cNvSpPr>
          <p:nvPr>
            <p:ph type="body" sz="quarter" idx="12" hasCustomPrompt="1"/>
          </p:nvPr>
        </p:nvSpPr>
        <p:spPr>
          <a:xfrm>
            <a:off x="73660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27" name="Straight Connector 26">
            <a:extLst>
              <a:ext uri="{FF2B5EF4-FFF2-40B4-BE49-F238E27FC236}">
                <a16:creationId xmlns:a16="http://schemas.microsoft.com/office/drawing/2014/main" id="{C70B1A86-E066-D2E5-1484-3B8BFC53338B}"/>
              </a:ext>
            </a:extLst>
          </p:cNvPr>
          <p:cNvCxnSpPr>
            <a:cxnSpLocks/>
          </p:cNvCxnSpPr>
          <p:nvPr userDrawn="1"/>
        </p:nvCxnSpPr>
        <p:spPr>
          <a:xfrm rot="5400000">
            <a:off x="2461412"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35">
            <a:extLst>
              <a:ext uri="{FF2B5EF4-FFF2-40B4-BE49-F238E27FC236}">
                <a16:creationId xmlns:a16="http://schemas.microsoft.com/office/drawing/2014/main" id="{E320E03D-6EA3-69BC-1093-C06CF5328A2E}"/>
              </a:ext>
            </a:extLst>
          </p:cNvPr>
          <p:cNvSpPr>
            <a:spLocks noGrp="1"/>
          </p:cNvSpPr>
          <p:nvPr>
            <p:ph type="body" sz="quarter" idx="15" hasCustomPrompt="1"/>
          </p:nvPr>
        </p:nvSpPr>
        <p:spPr>
          <a:xfrm>
            <a:off x="352119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869D9A75-5C50-59D7-AD16-91379D6E8321}"/>
              </a:ext>
            </a:extLst>
          </p:cNvPr>
          <p:cNvSpPr>
            <a:spLocks noGrp="1"/>
          </p:cNvSpPr>
          <p:nvPr>
            <p:ph type="body" sz="quarter" idx="14" hasCustomPrompt="1"/>
          </p:nvPr>
        </p:nvSpPr>
        <p:spPr>
          <a:xfrm>
            <a:off x="352119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63" name="Straight Connector 62">
            <a:extLst>
              <a:ext uri="{FF2B5EF4-FFF2-40B4-BE49-F238E27FC236}">
                <a16:creationId xmlns:a16="http://schemas.microsoft.com/office/drawing/2014/main" id="{2E96A8E6-B398-63FC-4E54-256E905746DE}"/>
              </a:ext>
            </a:extLst>
          </p:cNvPr>
          <p:cNvCxnSpPr>
            <a:cxnSpLocks/>
          </p:cNvCxnSpPr>
          <p:nvPr userDrawn="1"/>
        </p:nvCxnSpPr>
        <p:spPr>
          <a:xfrm rot="5400000">
            <a:off x="5246008"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Text Placeholder 35">
            <a:extLst>
              <a:ext uri="{FF2B5EF4-FFF2-40B4-BE49-F238E27FC236}">
                <a16:creationId xmlns:a16="http://schemas.microsoft.com/office/drawing/2014/main" id="{3FEF280E-2EA3-C2B2-3451-4F54C000567B}"/>
              </a:ext>
            </a:extLst>
          </p:cNvPr>
          <p:cNvSpPr>
            <a:spLocks noGrp="1"/>
          </p:cNvSpPr>
          <p:nvPr>
            <p:ph type="body" sz="quarter" idx="17" hasCustomPrompt="1"/>
          </p:nvPr>
        </p:nvSpPr>
        <p:spPr>
          <a:xfrm>
            <a:off x="630579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5" name="Text Placeholder 35">
            <a:extLst>
              <a:ext uri="{FF2B5EF4-FFF2-40B4-BE49-F238E27FC236}">
                <a16:creationId xmlns:a16="http://schemas.microsoft.com/office/drawing/2014/main" id="{0DCBBEBE-FDFE-9251-43CA-DDFF404186BE}"/>
              </a:ext>
            </a:extLst>
          </p:cNvPr>
          <p:cNvSpPr>
            <a:spLocks noGrp="1"/>
          </p:cNvSpPr>
          <p:nvPr>
            <p:ph type="body" sz="quarter" idx="16" hasCustomPrompt="1"/>
          </p:nvPr>
        </p:nvSpPr>
        <p:spPr>
          <a:xfrm>
            <a:off x="630579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88" name="Straight Connector 87">
            <a:extLst>
              <a:ext uri="{FF2B5EF4-FFF2-40B4-BE49-F238E27FC236}">
                <a16:creationId xmlns:a16="http://schemas.microsoft.com/office/drawing/2014/main" id="{327571C2-8AD8-5B49-8187-ACDD79DE6F2C}"/>
              </a:ext>
            </a:extLst>
          </p:cNvPr>
          <p:cNvCxnSpPr>
            <a:cxnSpLocks/>
          </p:cNvCxnSpPr>
          <p:nvPr userDrawn="1"/>
        </p:nvCxnSpPr>
        <p:spPr>
          <a:xfrm rot="5400000">
            <a:off x="8030604"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Placeholder 35">
            <a:extLst>
              <a:ext uri="{FF2B5EF4-FFF2-40B4-BE49-F238E27FC236}">
                <a16:creationId xmlns:a16="http://schemas.microsoft.com/office/drawing/2014/main" id="{892EBCBB-B547-BE6C-98F0-452AB31DB7E9}"/>
              </a:ext>
            </a:extLst>
          </p:cNvPr>
          <p:cNvSpPr>
            <a:spLocks noGrp="1"/>
          </p:cNvSpPr>
          <p:nvPr>
            <p:ph type="body" sz="quarter" idx="19" hasCustomPrompt="1"/>
          </p:nvPr>
        </p:nvSpPr>
        <p:spPr>
          <a:xfrm>
            <a:off x="909038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3" name="Text Placeholder 35">
            <a:extLst>
              <a:ext uri="{FF2B5EF4-FFF2-40B4-BE49-F238E27FC236}">
                <a16:creationId xmlns:a16="http://schemas.microsoft.com/office/drawing/2014/main" id="{21446E10-2A13-C2BF-12D0-F0DD73232ECA}"/>
              </a:ext>
            </a:extLst>
          </p:cNvPr>
          <p:cNvSpPr>
            <a:spLocks noGrp="1"/>
          </p:cNvSpPr>
          <p:nvPr>
            <p:ph type="body" sz="quarter" idx="18" hasCustomPrompt="1"/>
          </p:nvPr>
        </p:nvSpPr>
        <p:spPr>
          <a:xfrm>
            <a:off x="909038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2341635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B9202-F0B3-B910-BE65-EF290B4B3E0F}"/>
              </a:ext>
            </a:extLst>
          </p:cNvPr>
          <p:cNvPicPr>
            <a:picLocks noChangeAspect="1"/>
          </p:cNvPicPr>
          <p:nvPr userDrawn="1"/>
        </p:nvPicPr>
        <p:blipFill rotWithShape="1">
          <a:blip r:embed="rId2"/>
          <a:srcRect r="8" b="97"/>
          <a:stretch/>
        </p:blipFill>
        <p:spPr>
          <a:xfrm>
            <a:off x="1" y="0"/>
            <a:ext cx="12191999"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pic>
        <p:nvPicPr>
          <p:cNvPr id="4" name="Picture 3">
            <a:extLst>
              <a:ext uri="{FF2B5EF4-FFF2-40B4-BE49-F238E27FC236}">
                <a16:creationId xmlns:a16="http://schemas.microsoft.com/office/drawing/2014/main" id="{216A86DE-F827-56A7-BFF5-4263CEF73A46}"/>
              </a:ext>
            </a:extLst>
          </p:cNvPr>
          <p:cNvPicPr>
            <a:picLocks noChangeAspect="1"/>
          </p:cNvPicPr>
          <p:nvPr userDrawn="1"/>
        </p:nvPicPr>
        <p:blipFill rotWithShape="1">
          <a:blip r:embed="rId2"/>
          <a:srcRect t="66895" b="174"/>
          <a:stretch/>
        </p:blipFill>
        <p:spPr>
          <a:xfrm>
            <a:off x="0" y="4597400"/>
            <a:ext cx="12193057" cy="2260599"/>
          </a:xfrm>
          <a:prstGeom prst="rect">
            <a:avLst/>
          </a:prstGeom>
        </p:spPr>
      </p:pic>
      <p:sp>
        <p:nvSpPr>
          <p:cNvPr id="68" name="Title 1">
            <a:extLst>
              <a:ext uri="{FF2B5EF4-FFF2-40B4-BE49-F238E27FC236}">
                <a16:creationId xmlns:a16="http://schemas.microsoft.com/office/drawing/2014/main" id="{9F0009AA-7F31-4ABA-D204-9F32713D725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4" name="Rectangle: Rounded Corners 13">
            <a:extLst>
              <a:ext uri="{FF2B5EF4-FFF2-40B4-BE49-F238E27FC236}">
                <a16:creationId xmlns:a16="http://schemas.microsoft.com/office/drawing/2014/main" id="{A2CF7B3C-1375-70E7-BF9C-325FE359C0AD}"/>
              </a:ext>
            </a:extLst>
          </p:cNvPr>
          <p:cNvSpPr/>
          <p:nvPr userDrawn="1"/>
        </p:nvSpPr>
        <p:spPr bwMode="auto">
          <a:xfrm>
            <a:off x="584709"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46" name="Straight Connector 45">
            <a:extLst>
              <a:ext uri="{FF2B5EF4-FFF2-40B4-BE49-F238E27FC236}">
                <a16:creationId xmlns:a16="http://schemas.microsoft.com/office/drawing/2014/main" id="{66AFFF1C-9F30-7A3B-D119-CF1212976EAB}"/>
              </a:ext>
            </a:extLst>
          </p:cNvPr>
          <p:cNvCxnSpPr>
            <a:cxnSpLocks/>
          </p:cNvCxnSpPr>
          <p:nvPr userDrawn="1"/>
        </p:nvCxnSpPr>
        <p:spPr>
          <a:xfrm>
            <a:off x="1435609"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Text Placeholder 35">
            <a:extLst>
              <a:ext uri="{FF2B5EF4-FFF2-40B4-BE49-F238E27FC236}">
                <a16:creationId xmlns:a16="http://schemas.microsoft.com/office/drawing/2014/main" id="{DF54318F-C42F-2F9F-A596-D9921476FFD1}"/>
              </a:ext>
            </a:extLst>
          </p:cNvPr>
          <p:cNvSpPr>
            <a:spLocks noGrp="1"/>
          </p:cNvSpPr>
          <p:nvPr>
            <p:ph type="body" sz="quarter" idx="12" hasCustomPrompt="1"/>
          </p:nvPr>
        </p:nvSpPr>
        <p:spPr>
          <a:xfrm>
            <a:off x="164148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3" name="Rectangle: Rounded Corners 102">
            <a:extLst>
              <a:ext uri="{FF2B5EF4-FFF2-40B4-BE49-F238E27FC236}">
                <a16:creationId xmlns:a16="http://schemas.microsoft.com/office/drawing/2014/main" id="{2E4F7FC6-5051-7F30-EF33-05737A0846D1}"/>
              </a:ext>
            </a:extLst>
          </p:cNvPr>
          <p:cNvSpPr/>
          <p:nvPr userDrawn="1"/>
        </p:nvSpPr>
        <p:spPr bwMode="auto">
          <a:xfrm>
            <a:off x="4307517"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126" name="Straight Connector 125">
            <a:extLst>
              <a:ext uri="{FF2B5EF4-FFF2-40B4-BE49-F238E27FC236}">
                <a16:creationId xmlns:a16="http://schemas.microsoft.com/office/drawing/2014/main" id="{6219896E-5025-4584-DB70-0F4A799A689D}"/>
              </a:ext>
            </a:extLst>
          </p:cNvPr>
          <p:cNvCxnSpPr>
            <a:cxnSpLocks/>
          </p:cNvCxnSpPr>
          <p:nvPr userDrawn="1"/>
        </p:nvCxnSpPr>
        <p:spPr>
          <a:xfrm>
            <a:off x="5158417"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Text Placeholder 35">
            <a:extLst>
              <a:ext uri="{FF2B5EF4-FFF2-40B4-BE49-F238E27FC236}">
                <a16:creationId xmlns:a16="http://schemas.microsoft.com/office/drawing/2014/main" id="{B0F68AA7-8719-1B00-8760-730F23D1DEF7}"/>
              </a:ext>
            </a:extLst>
          </p:cNvPr>
          <p:cNvSpPr>
            <a:spLocks noGrp="1"/>
          </p:cNvSpPr>
          <p:nvPr>
            <p:ph type="body" sz="quarter" idx="13" hasCustomPrompt="1"/>
          </p:nvPr>
        </p:nvSpPr>
        <p:spPr>
          <a:xfrm>
            <a:off x="538671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63" name="Rectangle: Rounded Corners 162">
            <a:extLst>
              <a:ext uri="{FF2B5EF4-FFF2-40B4-BE49-F238E27FC236}">
                <a16:creationId xmlns:a16="http://schemas.microsoft.com/office/drawing/2014/main" id="{FF75BE38-16A7-B720-EDAE-ED6D2B9C0182}"/>
              </a:ext>
            </a:extLst>
          </p:cNvPr>
          <p:cNvSpPr/>
          <p:nvPr userDrawn="1"/>
        </p:nvSpPr>
        <p:spPr bwMode="auto">
          <a:xfrm>
            <a:off x="8030324" y="1297805"/>
            <a:ext cx="3576968" cy="971550"/>
          </a:xfrm>
          <a:prstGeom prst="roundRect">
            <a:avLst/>
          </a:prstGeom>
          <a:solidFill>
            <a:schemeClr val="bg1"/>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05840" rtlCol="0" anchor="ctr">
            <a:noAutofit/>
          </a:bodyPr>
          <a:lstStyle/>
          <a:p>
            <a:endParaRPr lang="en-US" sz="1400">
              <a:solidFill>
                <a:schemeClr val="tx1"/>
              </a:solidFill>
            </a:endParaRPr>
          </a:p>
        </p:txBody>
      </p:sp>
      <p:cxnSp>
        <p:nvCxnSpPr>
          <p:cNvPr id="181" name="Straight Connector 180">
            <a:extLst>
              <a:ext uri="{FF2B5EF4-FFF2-40B4-BE49-F238E27FC236}">
                <a16:creationId xmlns:a16="http://schemas.microsoft.com/office/drawing/2014/main" id="{47465EED-9251-B079-7458-4FA3AC32CA89}"/>
              </a:ext>
            </a:extLst>
          </p:cNvPr>
          <p:cNvCxnSpPr>
            <a:cxnSpLocks/>
          </p:cNvCxnSpPr>
          <p:nvPr userDrawn="1"/>
        </p:nvCxnSpPr>
        <p:spPr>
          <a:xfrm>
            <a:off x="8881224" y="1573998"/>
            <a:ext cx="0" cy="4191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Text Placeholder 35">
            <a:extLst>
              <a:ext uri="{FF2B5EF4-FFF2-40B4-BE49-F238E27FC236}">
                <a16:creationId xmlns:a16="http://schemas.microsoft.com/office/drawing/2014/main" id="{B0FF26FE-696A-7AA9-0301-9DADD71AF3DD}"/>
              </a:ext>
            </a:extLst>
          </p:cNvPr>
          <p:cNvSpPr>
            <a:spLocks noGrp="1"/>
          </p:cNvSpPr>
          <p:nvPr>
            <p:ph type="body" sz="quarter" idx="14" hasCustomPrompt="1"/>
          </p:nvPr>
        </p:nvSpPr>
        <p:spPr>
          <a:xfrm>
            <a:off x="9118761"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9" name="Rectangle: Rounded Corners 208">
            <a:extLst>
              <a:ext uri="{FF2B5EF4-FFF2-40B4-BE49-F238E27FC236}">
                <a16:creationId xmlns:a16="http://schemas.microsoft.com/office/drawing/2014/main" id="{47386A6B-4554-5ECB-9823-E43FB1FD098C}"/>
              </a:ext>
            </a:extLst>
          </p:cNvPr>
          <p:cNvSpPr/>
          <p:nvPr userDrawn="1"/>
        </p:nvSpPr>
        <p:spPr bwMode="auto">
          <a:xfrm>
            <a:off x="588263" y="2413000"/>
            <a:ext cx="11018520" cy="3856037"/>
          </a:xfrm>
          <a:prstGeom prst="roundRect">
            <a:avLst>
              <a:gd name="adj" fmla="val 4481"/>
            </a:avLst>
          </a:prstGeom>
          <a:solidFill>
            <a:schemeClr val="bg1">
              <a:alpha val="5000"/>
            </a:schemeClr>
          </a:solidFill>
          <a:ln>
            <a:no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spcAft>
                <a:spcPts val="600"/>
              </a:spcAft>
            </a:pPr>
            <a:endParaRPr lang="en-US" sz="2000" err="1">
              <a:solidFill>
                <a:schemeClr val="bg1"/>
              </a:solidFill>
              <a:latin typeface="+mj-lt"/>
              <a:ea typeface="Segoe UI Black" panose="020B0A02040204020203" pitchFamily="34" charset="0"/>
            </a:endParaRPr>
          </a:p>
        </p:txBody>
      </p:sp>
      <p:sp>
        <p:nvSpPr>
          <p:cNvPr id="228" name="Text Placeholder 35">
            <a:extLst>
              <a:ext uri="{FF2B5EF4-FFF2-40B4-BE49-F238E27FC236}">
                <a16:creationId xmlns:a16="http://schemas.microsoft.com/office/drawing/2014/main" id="{099CB3E9-BEFB-7D78-7B2F-340511FD299A}"/>
              </a:ext>
            </a:extLst>
          </p:cNvPr>
          <p:cNvSpPr>
            <a:spLocks noGrp="1"/>
          </p:cNvSpPr>
          <p:nvPr>
            <p:ph type="body" sz="quarter" idx="15" hasCustomPrompt="1"/>
          </p:nvPr>
        </p:nvSpPr>
        <p:spPr>
          <a:xfrm>
            <a:off x="771076"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46" name="Picture Placeholder 58">
            <a:extLst>
              <a:ext uri="{FF2B5EF4-FFF2-40B4-BE49-F238E27FC236}">
                <a16:creationId xmlns:a16="http://schemas.microsoft.com/office/drawing/2014/main" id="{ABB7846B-BC41-EA48-F7E6-CE3A9D572C61}"/>
              </a:ext>
            </a:extLst>
          </p:cNvPr>
          <p:cNvSpPr>
            <a:spLocks noGrp="1"/>
          </p:cNvSpPr>
          <p:nvPr>
            <p:ph type="pic" sz="quarter" idx="22"/>
          </p:nvPr>
        </p:nvSpPr>
        <p:spPr>
          <a:xfrm>
            <a:off x="69668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251" name="Straight Connector 250">
            <a:extLst>
              <a:ext uri="{FF2B5EF4-FFF2-40B4-BE49-F238E27FC236}">
                <a16:creationId xmlns:a16="http://schemas.microsoft.com/office/drawing/2014/main" id="{2CE32FE0-881B-8615-974B-FE7D5EE36163}"/>
              </a:ext>
            </a:extLst>
          </p:cNvPr>
          <p:cNvCxnSpPr>
            <a:cxnSpLocks/>
          </p:cNvCxnSpPr>
          <p:nvPr userDrawn="1"/>
        </p:nvCxnSpPr>
        <p:spPr>
          <a:xfrm rot="5400000">
            <a:off x="2456187"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 name="Text Placeholder 35">
            <a:extLst>
              <a:ext uri="{FF2B5EF4-FFF2-40B4-BE49-F238E27FC236}">
                <a16:creationId xmlns:a16="http://schemas.microsoft.com/office/drawing/2014/main" id="{EF6FA129-22E6-BB31-A892-87EBE2280452}"/>
              </a:ext>
            </a:extLst>
          </p:cNvPr>
          <p:cNvSpPr>
            <a:spLocks noGrp="1"/>
          </p:cNvSpPr>
          <p:nvPr>
            <p:ph type="body" sz="quarter" idx="16" hasCustomPrompt="1"/>
          </p:nvPr>
        </p:nvSpPr>
        <p:spPr>
          <a:xfrm>
            <a:off x="2933368"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0" name="Picture Placeholder 58">
            <a:extLst>
              <a:ext uri="{FF2B5EF4-FFF2-40B4-BE49-F238E27FC236}">
                <a16:creationId xmlns:a16="http://schemas.microsoft.com/office/drawing/2014/main" id="{0FD6E56B-658F-CA96-95AA-C52FFA4E2FB6}"/>
              </a:ext>
            </a:extLst>
          </p:cNvPr>
          <p:cNvSpPr>
            <a:spLocks noGrp="1"/>
          </p:cNvSpPr>
          <p:nvPr>
            <p:ph type="pic" sz="quarter" idx="23"/>
          </p:nvPr>
        </p:nvSpPr>
        <p:spPr>
          <a:xfrm>
            <a:off x="287700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284" name="Straight Connector 283">
            <a:extLst>
              <a:ext uri="{FF2B5EF4-FFF2-40B4-BE49-F238E27FC236}">
                <a16:creationId xmlns:a16="http://schemas.microsoft.com/office/drawing/2014/main" id="{86A64F0F-9D6E-0EB5-9229-DF0BC5194B43}"/>
              </a:ext>
            </a:extLst>
          </p:cNvPr>
          <p:cNvCxnSpPr>
            <a:cxnSpLocks/>
          </p:cNvCxnSpPr>
          <p:nvPr userDrawn="1"/>
        </p:nvCxnSpPr>
        <p:spPr>
          <a:xfrm rot="5400000">
            <a:off x="4636509"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5" name="Text Placeholder 35">
            <a:extLst>
              <a:ext uri="{FF2B5EF4-FFF2-40B4-BE49-F238E27FC236}">
                <a16:creationId xmlns:a16="http://schemas.microsoft.com/office/drawing/2014/main" id="{A3292A91-B9D9-A3A7-56A7-6927AAFB80B7}"/>
              </a:ext>
            </a:extLst>
          </p:cNvPr>
          <p:cNvSpPr>
            <a:spLocks noGrp="1"/>
          </p:cNvSpPr>
          <p:nvPr>
            <p:ph type="body" sz="quarter" idx="17" hasCustomPrompt="1"/>
          </p:nvPr>
        </p:nvSpPr>
        <p:spPr>
          <a:xfrm>
            <a:off x="5113689"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13" name="Picture Placeholder 58">
            <a:extLst>
              <a:ext uri="{FF2B5EF4-FFF2-40B4-BE49-F238E27FC236}">
                <a16:creationId xmlns:a16="http://schemas.microsoft.com/office/drawing/2014/main" id="{86C60096-3B2C-8721-9EAC-5D5A572B7C1C}"/>
              </a:ext>
            </a:extLst>
          </p:cNvPr>
          <p:cNvSpPr>
            <a:spLocks noGrp="1"/>
          </p:cNvSpPr>
          <p:nvPr>
            <p:ph type="pic" sz="quarter" idx="24"/>
          </p:nvPr>
        </p:nvSpPr>
        <p:spPr>
          <a:xfrm>
            <a:off x="505732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316" name="Straight Connector 315">
            <a:extLst>
              <a:ext uri="{FF2B5EF4-FFF2-40B4-BE49-F238E27FC236}">
                <a16:creationId xmlns:a16="http://schemas.microsoft.com/office/drawing/2014/main" id="{657F0C70-7064-2CBC-FFDB-3237134641F7}"/>
              </a:ext>
            </a:extLst>
          </p:cNvPr>
          <p:cNvCxnSpPr>
            <a:cxnSpLocks/>
          </p:cNvCxnSpPr>
          <p:nvPr userDrawn="1"/>
        </p:nvCxnSpPr>
        <p:spPr>
          <a:xfrm rot="5400000">
            <a:off x="6816831"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3" name="Text Placeholder 35">
            <a:extLst>
              <a:ext uri="{FF2B5EF4-FFF2-40B4-BE49-F238E27FC236}">
                <a16:creationId xmlns:a16="http://schemas.microsoft.com/office/drawing/2014/main" id="{38B2AFE8-9EA6-95DE-A86F-3187A37B11CB}"/>
              </a:ext>
            </a:extLst>
          </p:cNvPr>
          <p:cNvSpPr>
            <a:spLocks noGrp="1"/>
          </p:cNvSpPr>
          <p:nvPr>
            <p:ph type="body" sz="quarter" idx="18" hasCustomPrompt="1"/>
          </p:nvPr>
        </p:nvSpPr>
        <p:spPr>
          <a:xfrm>
            <a:off x="7294010"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29" name="Picture Placeholder 58">
            <a:extLst>
              <a:ext uri="{FF2B5EF4-FFF2-40B4-BE49-F238E27FC236}">
                <a16:creationId xmlns:a16="http://schemas.microsoft.com/office/drawing/2014/main" id="{7053850D-B66A-7703-3DD6-95A9D6ACA7BE}"/>
              </a:ext>
            </a:extLst>
          </p:cNvPr>
          <p:cNvSpPr>
            <a:spLocks noGrp="1"/>
          </p:cNvSpPr>
          <p:nvPr>
            <p:ph type="pic" sz="quarter" idx="25"/>
          </p:nvPr>
        </p:nvSpPr>
        <p:spPr>
          <a:xfrm>
            <a:off x="723764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cxnSp>
        <p:nvCxnSpPr>
          <p:cNvPr id="331" name="Straight Connector 330">
            <a:extLst>
              <a:ext uri="{FF2B5EF4-FFF2-40B4-BE49-F238E27FC236}">
                <a16:creationId xmlns:a16="http://schemas.microsoft.com/office/drawing/2014/main" id="{21D14C52-94EB-3292-9F9D-D4E416AB14D6}"/>
              </a:ext>
            </a:extLst>
          </p:cNvPr>
          <p:cNvCxnSpPr>
            <a:cxnSpLocks/>
          </p:cNvCxnSpPr>
          <p:nvPr userDrawn="1"/>
        </p:nvCxnSpPr>
        <p:spPr>
          <a:xfrm rot="5400000">
            <a:off x="8997153" y="3857422"/>
            <a:ext cx="738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4" name="Text Placeholder 35">
            <a:extLst>
              <a:ext uri="{FF2B5EF4-FFF2-40B4-BE49-F238E27FC236}">
                <a16:creationId xmlns:a16="http://schemas.microsoft.com/office/drawing/2014/main" id="{5DCD03F2-95A1-329F-CB5D-2B5D8380F9DB}"/>
              </a:ext>
            </a:extLst>
          </p:cNvPr>
          <p:cNvSpPr>
            <a:spLocks noGrp="1"/>
          </p:cNvSpPr>
          <p:nvPr>
            <p:ph type="body" sz="quarter" idx="19" hasCustomPrompt="1"/>
          </p:nvPr>
        </p:nvSpPr>
        <p:spPr>
          <a:xfrm>
            <a:off x="9474331"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6" name="Picture Placeholder 58">
            <a:extLst>
              <a:ext uri="{FF2B5EF4-FFF2-40B4-BE49-F238E27FC236}">
                <a16:creationId xmlns:a16="http://schemas.microsoft.com/office/drawing/2014/main" id="{029623A3-3E91-CB8A-2DB4-411434FC7F0F}"/>
              </a:ext>
            </a:extLst>
          </p:cNvPr>
          <p:cNvSpPr>
            <a:spLocks noGrp="1"/>
          </p:cNvSpPr>
          <p:nvPr>
            <p:ph type="pic" sz="quarter" idx="26"/>
          </p:nvPr>
        </p:nvSpPr>
        <p:spPr>
          <a:xfrm>
            <a:off x="941796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0496719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6AD0D-16AF-1F19-FA71-8FF439678DEE}"/>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7620"/>
            <a:ext cx="12192000" cy="6858000"/>
          </a:xfrm>
          <a:prstGeom prst="rect">
            <a:avLst/>
          </a:prstGeom>
        </p:spPr>
      </p:pic>
      <p:pic>
        <p:nvPicPr>
          <p:cNvPr id="4" name="Picture 3">
            <a:extLst>
              <a:ext uri="{FF2B5EF4-FFF2-40B4-BE49-F238E27FC236}">
                <a16:creationId xmlns:a16="http://schemas.microsoft.com/office/drawing/2014/main" id="{8935724E-DE71-60A9-1D72-A7CCB756B175}"/>
              </a:ext>
            </a:extLst>
          </p:cNvPr>
          <p:cNvPicPr>
            <a:picLocks noChangeAspect="1"/>
          </p:cNvPicPr>
          <p:nvPr userDrawn="1"/>
        </p:nvPicPr>
        <p:blipFill rotWithShape="1">
          <a:blip r:embed="rId3"/>
          <a:srcRect l="-1" r="21882" b="97"/>
          <a:stretch/>
        </p:blipFill>
        <p:spPr>
          <a:xfrm>
            <a:off x="1" y="0"/>
            <a:ext cx="9524999"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5" name="Rectangle: Rounded Corners 4">
            <a:extLst>
              <a:ext uri="{FF2B5EF4-FFF2-40B4-BE49-F238E27FC236}">
                <a16:creationId xmlns:a16="http://schemas.microsoft.com/office/drawing/2014/main" id="{2ABE4288-98BB-666E-1D51-F41686B6BBE9}"/>
              </a:ext>
            </a:extLst>
          </p:cNvPr>
          <p:cNvSpPr>
            <a:spLocks/>
          </p:cNvSpPr>
          <p:nvPr userDrawn="1"/>
        </p:nvSpPr>
        <p:spPr bwMode="auto">
          <a:xfrm>
            <a:off x="317500" y="1468398"/>
            <a:ext cx="5778500" cy="4809290"/>
          </a:xfrm>
          <a:prstGeom prst="roundRect">
            <a:avLst>
              <a:gd name="adj" fmla="val 4857"/>
            </a:avLst>
          </a:prstGeom>
          <a:solidFill>
            <a:schemeClr val="bg1">
              <a:alpha val="5000"/>
            </a:schemeClr>
          </a:solidFill>
          <a:ln>
            <a:no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sp>
        <p:nvSpPr>
          <p:cNvPr id="12" name="Freeform: Shape 11">
            <a:extLst>
              <a:ext uri="{FF2B5EF4-FFF2-40B4-BE49-F238E27FC236}">
                <a16:creationId xmlns:a16="http://schemas.microsoft.com/office/drawing/2014/main" id="{B711297C-BDC7-6E06-64D3-1D3CE5F4FEA3}"/>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sp>
        <p:nvSpPr>
          <p:cNvPr id="13" name="Rectangle 12">
            <a:extLst>
              <a:ext uri="{FF2B5EF4-FFF2-40B4-BE49-F238E27FC236}">
                <a16:creationId xmlns:a16="http://schemas.microsoft.com/office/drawing/2014/main" id="{D62DDA98-5FF3-DBEA-7A67-465EFDE8955A}"/>
              </a:ext>
            </a:extLst>
          </p:cNvPr>
          <p:cNvSpPr/>
          <p:nvPr userDrawn="1"/>
        </p:nvSpPr>
        <p:spPr bwMode="auto">
          <a:xfrm>
            <a:off x="9450162"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0F70E65B-F7BD-7633-A9C4-A5602CB69B3F}"/>
              </a:ext>
            </a:extLst>
          </p:cNvPr>
          <p:cNvSpPr>
            <a:spLocks noGrp="1"/>
          </p:cNvSpPr>
          <p:nvPr>
            <p:ph type="title"/>
          </p:nvPr>
        </p:nvSpPr>
        <p:spPr>
          <a:xfrm>
            <a:off x="588263" y="457200"/>
            <a:ext cx="8393361"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6" name="Text Placeholder 35">
            <a:extLst>
              <a:ext uri="{FF2B5EF4-FFF2-40B4-BE49-F238E27FC236}">
                <a16:creationId xmlns:a16="http://schemas.microsoft.com/office/drawing/2014/main" id="{137F2901-2041-9485-514F-D231514C6C00}"/>
              </a:ext>
            </a:extLst>
          </p:cNvPr>
          <p:cNvSpPr>
            <a:spLocks noGrp="1"/>
          </p:cNvSpPr>
          <p:nvPr>
            <p:ph type="body" sz="quarter" idx="15" hasCustomPrompt="1"/>
          </p:nvPr>
        </p:nvSpPr>
        <p:spPr>
          <a:xfrm>
            <a:off x="588263" y="1627779"/>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7F57E1B0-98DF-6225-9936-2D7F216E345F}"/>
              </a:ext>
            </a:extLst>
          </p:cNvPr>
          <p:cNvSpPr>
            <a:spLocks noGrp="1"/>
          </p:cNvSpPr>
          <p:nvPr>
            <p:ph type="body" sz="quarter" idx="12" hasCustomPrompt="1"/>
          </p:nvPr>
        </p:nvSpPr>
        <p:spPr>
          <a:xfrm>
            <a:off x="588263" y="2019300"/>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Text Placeholder 35">
            <a:extLst>
              <a:ext uri="{FF2B5EF4-FFF2-40B4-BE49-F238E27FC236}">
                <a16:creationId xmlns:a16="http://schemas.microsoft.com/office/drawing/2014/main" id="{66DEE5AB-9412-F26B-6CE8-151A63C66FFE}"/>
              </a:ext>
            </a:extLst>
          </p:cNvPr>
          <p:cNvSpPr>
            <a:spLocks noGrp="1"/>
          </p:cNvSpPr>
          <p:nvPr>
            <p:ph type="body" sz="quarter" idx="16" hasCustomPrompt="1"/>
          </p:nvPr>
        </p:nvSpPr>
        <p:spPr>
          <a:xfrm>
            <a:off x="588263" y="311280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9" name="Text Placeholder 35">
            <a:extLst>
              <a:ext uri="{FF2B5EF4-FFF2-40B4-BE49-F238E27FC236}">
                <a16:creationId xmlns:a16="http://schemas.microsoft.com/office/drawing/2014/main" id="{5A40C563-852C-37F3-E367-EDE58C7FCD59}"/>
              </a:ext>
            </a:extLst>
          </p:cNvPr>
          <p:cNvSpPr>
            <a:spLocks noGrp="1"/>
          </p:cNvSpPr>
          <p:nvPr>
            <p:ph type="body" sz="quarter" idx="17" hasCustomPrompt="1"/>
          </p:nvPr>
        </p:nvSpPr>
        <p:spPr>
          <a:xfrm>
            <a:off x="588263" y="350432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15B05EA5-3AD2-E196-3400-76EA2AF587E1}"/>
              </a:ext>
            </a:extLst>
          </p:cNvPr>
          <p:cNvSpPr>
            <a:spLocks noGrp="1"/>
          </p:cNvSpPr>
          <p:nvPr>
            <p:ph type="body" sz="quarter" idx="18" hasCustomPrompt="1"/>
          </p:nvPr>
        </p:nvSpPr>
        <p:spPr>
          <a:xfrm>
            <a:off x="588263" y="468779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Text Placeholder 35">
            <a:extLst>
              <a:ext uri="{FF2B5EF4-FFF2-40B4-BE49-F238E27FC236}">
                <a16:creationId xmlns:a16="http://schemas.microsoft.com/office/drawing/2014/main" id="{27591425-E795-E159-9160-D589C4352E2E}"/>
              </a:ext>
            </a:extLst>
          </p:cNvPr>
          <p:cNvSpPr>
            <a:spLocks noGrp="1"/>
          </p:cNvSpPr>
          <p:nvPr>
            <p:ph type="body" sz="quarter" idx="19" hasCustomPrompt="1"/>
          </p:nvPr>
        </p:nvSpPr>
        <p:spPr>
          <a:xfrm>
            <a:off x="588263" y="507931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2" name="Picture Placeholder 58">
            <a:extLst>
              <a:ext uri="{FF2B5EF4-FFF2-40B4-BE49-F238E27FC236}">
                <a16:creationId xmlns:a16="http://schemas.microsoft.com/office/drawing/2014/main" id="{C9FC747D-A6BA-9F50-4542-EBA890BE4B55}"/>
              </a:ext>
            </a:extLst>
          </p:cNvPr>
          <p:cNvSpPr>
            <a:spLocks noGrp="1"/>
          </p:cNvSpPr>
          <p:nvPr>
            <p:ph type="pic" sz="quarter" idx="22"/>
          </p:nvPr>
        </p:nvSpPr>
        <p:spPr>
          <a:xfrm>
            <a:off x="6657973" y="1468397"/>
            <a:ext cx="5240337" cy="4809290"/>
          </a:xfrm>
          <a:prstGeom prst="roundRect">
            <a:avLst>
              <a:gd name="adj" fmla="val 5988"/>
            </a:avLst>
          </a:prstGeom>
          <a:solidFill>
            <a:schemeClr val="bg1">
              <a:alpha val="40000"/>
            </a:schemeClr>
          </a:solidFill>
          <a:ln>
            <a:solidFill>
              <a:schemeClr val="bg1"/>
            </a:solidFill>
          </a:ln>
          <a:effectLst>
            <a:outerShdw blurRad="254000" sx="102000" sy="102000" algn="ctr" rotWithShape="0">
              <a:prstClr val="black">
                <a:alpha val="8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5805997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3B80D-FE7B-F433-4AF3-F85B6B69D59E}"/>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6375EF45-343E-151E-EDED-A4CCB5B29FC1}"/>
              </a:ext>
            </a:extLst>
          </p:cNvPr>
          <p:cNvSpPr>
            <a:spLocks/>
          </p:cNvSpPr>
          <p:nvPr userDrawn="1"/>
        </p:nvSpPr>
        <p:spPr bwMode="auto">
          <a:xfrm>
            <a:off x="317500" y="1226372"/>
            <a:ext cx="3492500" cy="5051316"/>
          </a:xfrm>
          <a:prstGeom prst="roundRect">
            <a:avLst>
              <a:gd name="adj" fmla="val 4857"/>
            </a:avLst>
          </a:prstGeom>
          <a:solidFill>
            <a:schemeClr val="bg1"/>
          </a:solidFill>
          <a:ln>
            <a:solidFill>
              <a:schemeClr val="bg1"/>
            </a:solidFill>
            <a:headEnd type="none" w="med" len="med"/>
            <a:tailEnd type="none" w="med" len="med"/>
          </a:ln>
          <a:effectLst>
            <a:outerShdw blurRad="317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a:spcAft>
                <a:spcPts val="600"/>
              </a:spcAft>
              <a:buFont typeface="Arial" panose="020B0604020202020204" pitchFamily="34" charset="0"/>
              <a:buNone/>
            </a:pPr>
            <a:endParaRPr lang="en-US" sz="2000" err="1">
              <a:gradFill>
                <a:gsLst>
                  <a:gs pos="0">
                    <a:schemeClr val="tx2"/>
                  </a:gs>
                  <a:gs pos="100000">
                    <a:schemeClr val="tx2">
                      <a:lumMod val="60000"/>
                      <a:lumOff val="40000"/>
                    </a:schemeClr>
                  </a:gs>
                </a:gsLst>
                <a:lin ang="2700000" scaled="1"/>
              </a:gradFill>
              <a:latin typeface="+mj-lt"/>
              <a:ea typeface="Segoe UI Black" panose="020B0A02040204020203" pitchFamily="34" charset="0"/>
            </a:endParaRPr>
          </a:p>
        </p:txBody>
      </p:sp>
      <p:sp>
        <p:nvSpPr>
          <p:cNvPr id="9" name="Freeform: Shape 8">
            <a:extLst>
              <a:ext uri="{FF2B5EF4-FFF2-40B4-BE49-F238E27FC236}">
                <a16:creationId xmlns:a16="http://schemas.microsoft.com/office/drawing/2014/main" id="{3AADE8D7-0EAF-E265-2FDA-EAFCFFF07F9F}"/>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10" name="Picture 9">
            <a:extLst>
              <a:ext uri="{FF2B5EF4-FFF2-40B4-BE49-F238E27FC236}">
                <a16:creationId xmlns:a16="http://schemas.microsoft.com/office/drawing/2014/main" id="{D8238485-15BA-040F-C9BB-9F5B21C896E1}"/>
              </a:ext>
            </a:extLst>
          </p:cNvPr>
          <p:cNvPicPr>
            <a:picLocks/>
          </p:cNvPicPr>
          <p:nvPr userDrawn="1"/>
        </p:nvPicPr>
        <p:blipFill rotWithShape="1">
          <a:blip r:embed="rId3"/>
          <a:srcRect l="52614" r="9" b="97"/>
          <a:stretch/>
        </p:blipFill>
        <p:spPr>
          <a:xfrm>
            <a:off x="4065588" y="-1"/>
            <a:ext cx="8126412" cy="6858000"/>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12" name="Rectangle 11">
            <a:extLst>
              <a:ext uri="{FF2B5EF4-FFF2-40B4-BE49-F238E27FC236}">
                <a16:creationId xmlns:a16="http://schemas.microsoft.com/office/drawing/2014/main" id="{B719E595-D0F0-9FD2-2D69-77E4E78A05E3}"/>
              </a:ext>
            </a:extLst>
          </p:cNvPr>
          <p:cNvSpPr/>
          <p:nvPr userDrawn="1"/>
        </p:nvSpPr>
        <p:spPr bwMode="auto">
          <a:xfrm>
            <a:off x="4065588"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sp>
        <p:nvSpPr>
          <p:cNvPr id="14" name="Title 1">
            <a:extLst>
              <a:ext uri="{FF2B5EF4-FFF2-40B4-BE49-F238E27FC236}">
                <a16:creationId xmlns:a16="http://schemas.microsoft.com/office/drawing/2014/main" id="{3EE7491C-80EC-44F5-63F9-D9C8995CB8AC}"/>
              </a:ext>
            </a:extLst>
          </p:cNvPr>
          <p:cNvSpPr>
            <a:spLocks noGrp="1"/>
          </p:cNvSpPr>
          <p:nvPr>
            <p:ph type="title" hasCustomPrompt="1"/>
          </p:nvPr>
        </p:nvSpPr>
        <p:spPr>
          <a:xfrm>
            <a:off x="588263" y="457200"/>
            <a:ext cx="3221737"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a:t>Video slide</a:t>
            </a:r>
            <a:endParaRPr lang="en-IN"/>
          </a:p>
        </p:txBody>
      </p:sp>
      <p:sp>
        <p:nvSpPr>
          <p:cNvPr id="16" name="Text Placeholder 35">
            <a:extLst>
              <a:ext uri="{FF2B5EF4-FFF2-40B4-BE49-F238E27FC236}">
                <a16:creationId xmlns:a16="http://schemas.microsoft.com/office/drawing/2014/main" id="{860C9690-DA85-8A4D-8192-F10A44D1A5CA}"/>
              </a:ext>
            </a:extLst>
          </p:cNvPr>
          <p:cNvSpPr>
            <a:spLocks noGrp="1"/>
          </p:cNvSpPr>
          <p:nvPr>
            <p:ph type="body" sz="quarter" idx="15" hasCustomPrompt="1"/>
          </p:nvPr>
        </p:nvSpPr>
        <p:spPr>
          <a:xfrm>
            <a:off x="588263" y="1525877"/>
            <a:ext cx="3031237" cy="399787"/>
          </a:xfrm>
          <a:noFill/>
        </p:spPr>
        <p:txBody>
          <a:bodyPr vert="horz" wrap="square" lIns="0" tIns="0" rIns="0" bIns="0" rtlCol="0" anchor="t">
            <a:noAutofit/>
          </a:bodyPr>
          <a:lstStyle>
            <a:lvl1pPr marL="0" indent="0">
              <a:buNone/>
              <a:defRPr kumimoji="0" lang="en-US" sz="20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609A4BB8-D547-2DEA-5BA8-82750CB9648A}"/>
              </a:ext>
            </a:extLst>
          </p:cNvPr>
          <p:cNvSpPr>
            <a:spLocks noGrp="1"/>
          </p:cNvSpPr>
          <p:nvPr>
            <p:ph type="body" sz="quarter" idx="16" hasCustomPrompt="1"/>
          </p:nvPr>
        </p:nvSpPr>
        <p:spPr>
          <a:xfrm>
            <a:off x="588263" y="2162629"/>
            <a:ext cx="3031237" cy="3836894"/>
          </a:xfrm>
          <a:noFill/>
        </p:spPr>
        <p:txBody>
          <a:bodyPr wrap="square" lIns="0" tIns="0" rIns="0" bIns="0" anchor="t">
            <a:noAutofit/>
          </a:bodyPr>
          <a:lstStyle>
            <a:lvl1pPr marL="0" indent="0">
              <a:buFont typeface="Arial" panose="020B0604020202020204" pitchFamily="34" charset="0"/>
              <a:buNone/>
              <a:defRPr kumimoji="0" lang="en-US" sz="18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 name="Text Placeholder 35">
            <a:extLst>
              <a:ext uri="{FF2B5EF4-FFF2-40B4-BE49-F238E27FC236}">
                <a16:creationId xmlns:a16="http://schemas.microsoft.com/office/drawing/2014/main" id="{2D394F12-658C-06E9-4907-BCC4A79E4D84}"/>
              </a:ext>
            </a:extLst>
          </p:cNvPr>
          <p:cNvSpPr>
            <a:spLocks noGrp="1"/>
          </p:cNvSpPr>
          <p:nvPr>
            <p:ph type="body" sz="quarter" idx="12" hasCustomPrompt="1"/>
          </p:nvPr>
        </p:nvSpPr>
        <p:spPr>
          <a:xfrm>
            <a:off x="4504976" y="1436689"/>
            <a:ext cx="7098760" cy="341312"/>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Media Placeholder 32">
            <a:extLst>
              <a:ext uri="{FF2B5EF4-FFF2-40B4-BE49-F238E27FC236}">
                <a16:creationId xmlns:a16="http://schemas.microsoft.com/office/drawing/2014/main" id="{F841C6BF-428C-C02F-CB96-583559870666}"/>
              </a:ext>
            </a:extLst>
          </p:cNvPr>
          <p:cNvSpPr>
            <a:spLocks noGrp="1"/>
          </p:cNvSpPr>
          <p:nvPr>
            <p:ph type="media" sz="quarter" idx="17" hasCustomPrompt="1"/>
          </p:nvPr>
        </p:nvSpPr>
        <p:spPr>
          <a:xfrm>
            <a:off x="4504976" y="2008188"/>
            <a:ext cx="7098411" cy="3940740"/>
          </a:xfrm>
          <a:prstGeom prst="roundRect">
            <a:avLst>
              <a:gd name="adj" fmla="val 4582"/>
            </a:avLst>
          </a:prstGeom>
          <a:blipFill>
            <a:blip r:embed="rId4"/>
            <a:stretch>
              <a:fillRect l="-57986" t="-70158" r="-57990" b="-45820"/>
            </a:stretch>
          </a:blipFill>
          <a:ln>
            <a:solidFill>
              <a:schemeClr val="bg1"/>
            </a:solidFill>
          </a:ln>
          <a:effectLst>
            <a:outerShdw blurRad="254000" sx="102000" sy="102000" algn="ctr" rotWithShape="0">
              <a:prstClr val="black">
                <a:alpha val="8000"/>
              </a:prstClr>
            </a:outerShdw>
          </a:effectLst>
        </p:spPr>
        <p:txBody>
          <a:bodyPr vert="horz" wrap="square" lIns="0" tIns="0" rIns="0" bIns="640080" rtlCol="0" anchor="ctr">
            <a:noAutofit/>
          </a:bodyPr>
          <a:lstStyle>
            <a:lvl1pPr marL="0" indent="0" algn="ctr">
              <a:buNone/>
              <a:defRPr lang="en-IN" sz="2000">
                <a:solidFill>
                  <a:schemeClr val="bg1"/>
                </a:solidFill>
              </a:defRPr>
            </a:lvl1pPr>
          </a:lstStyle>
          <a:p>
            <a:pPr marL="228600" lvl="0" indent="-228600" algn="ctr"/>
            <a:r>
              <a:rPr lang="en-IN"/>
              <a:t>Media</a:t>
            </a:r>
          </a:p>
        </p:txBody>
      </p:sp>
    </p:spTree>
    <p:extLst>
      <p:ext uri="{BB962C8B-B14F-4D97-AF65-F5344CB8AC3E}">
        <p14:creationId xmlns:p14="http://schemas.microsoft.com/office/powerpoint/2010/main" val="38905389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CFCCEF-3918-CF00-30D3-E294097BB72F}"/>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563FD2F3-B17E-BC1A-0FAF-67264126F61A}"/>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64DCF94-4975-D093-B2AC-17E1D5E2BC7F}"/>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0ABFE24A-D09D-E203-AA1B-897D34C38507}"/>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4049CEA-7EC2-5A34-82A5-516E6EC6A93C}"/>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7F003DE2-28AE-392B-B686-C885A07DF88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393311F3-AE18-0246-B457-88CB80D02923}"/>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E4A54C77-8975-6473-897F-782C834ED95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09305898-E9C4-DA2A-92F6-4AED7EB430F4}"/>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2718E2A7-1A44-D454-940A-9EE4A319AD8E}"/>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29" name="Title 1">
            <a:extLst>
              <a:ext uri="{FF2B5EF4-FFF2-40B4-BE49-F238E27FC236}">
                <a16:creationId xmlns:a16="http://schemas.microsoft.com/office/drawing/2014/main" id="{DB3A8C41-1702-ADBE-95C9-F96DE2BCFB70}"/>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a:t>Click to edit Master title style</a:t>
            </a:r>
            <a:endParaRPr lang="en-IN"/>
          </a:p>
        </p:txBody>
      </p:sp>
      <p:sp>
        <p:nvSpPr>
          <p:cNvPr id="18" name="Text Placeholder 35">
            <a:extLst>
              <a:ext uri="{FF2B5EF4-FFF2-40B4-BE49-F238E27FC236}">
                <a16:creationId xmlns:a16="http://schemas.microsoft.com/office/drawing/2014/main" id="{F2D681CF-A6A0-F14C-96D3-D7745BFC8D35}"/>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7" name="Rectangle: Rounded Corners 26">
            <a:extLst>
              <a:ext uri="{FF2B5EF4-FFF2-40B4-BE49-F238E27FC236}">
                <a16:creationId xmlns:a16="http://schemas.microsoft.com/office/drawing/2014/main" id="{92FD983C-E8E1-AFDC-C74E-954F064937D9}"/>
              </a:ext>
            </a:extLst>
          </p:cNvPr>
          <p:cNvSpPr>
            <a:spLocks/>
          </p:cNvSpPr>
          <p:nvPr userDrawn="1"/>
        </p:nvSpPr>
        <p:spPr bwMode="auto">
          <a:xfrm>
            <a:off x="588263" y="2541850"/>
            <a:ext cx="5422009" cy="3198549"/>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41" name="Straight Connector 40">
            <a:extLst>
              <a:ext uri="{FF2B5EF4-FFF2-40B4-BE49-F238E27FC236}">
                <a16:creationId xmlns:a16="http://schemas.microsoft.com/office/drawing/2014/main" id="{14DF00F1-BE61-577E-8135-B5BFBC8B97F7}"/>
              </a:ext>
            </a:extLst>
          </p:cNvPr>
          <p:cNvCxnSpPr>
            <a:cxnSpLocks/>
          </p:cNvCxnSpPr>
          <p:nvPr userDrawn="1"/>
        </p:nvCxnSpPr>
        <p:spPr>
          <a:xfrm>
            <a:off x="891808" y="254185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ext Placeholder 35">
            <a:extLst>
              <a:ext uri="{FF2B5EF4-FFF2-40B4-BE49-F238E27FC236}">
                <a16:creationId xmlns:a16="http://schemas.microsoft.com/office/drawing/2014/main" id="{C5DBE4EF-3241-CB4C-3583-254E18D14D59}"/>
              </a:ext>
            </a:extLst>
          </p:cNvPr>
          <p:cNvSpPr>
            <a:spLocks noGrp="1"/>
          </p:cNvSpPr>
          <p:nvPr>
            <p:ph type="body" sz="quarter" idx="15" hasCustomPrompt="1"/>
          </p:nvPr>
        </p:nvSpPr>
        <p:spPr>
          <a:xfrm>
            <a:off x="808037"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4" name="Text Placeholder 35">
            <a:extLst>
              <a:ext uri="{FF2B5EF4-FFF2-40B4-BE49-F238E27FC236}">
                <a16:creationId xmlns:a16="http://schemas.microsoft.com/office/drawing/2014/main" id="{6D789100-608F-4D85-606E-DECAC8DE36C0}"/>
              </a:ext>
            </a:extLst>
          </p:cNvPr>
          <p:cNvSpPr>
            <a:spLocks noGrp="1"/>
          </p:cNvSpPr>
          <p:nvPr>
            <p:ph type="body" sz="quarter" idx="18" hasCustomPrompt="1"/>
          </p:nvPr>
        </p:nvSpPr>
        <p:spPr>
          <a:xfrm>
            <a:off x="808037"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Rectangle: Rounded Corners 56">
            <a:extLst>
              <a:ext uri="{FF2B5EF4-FFF2-40B4-BE49-F238E27FC236}">
                <a16:creationId xmlns:a16="http://schemas.microsoft.com/office/drawing/2014/main" id="{2A0E944B-9897-6438-3EA5-26D9E137182F}"/>
              </a:ext>
            </a:extLst>
          </p:cNvPr>
          <p:cNvSpPr>
            <a:spLocks/>
          </p:cNvSpPr>
          <p:nvPr userDrawn="1"/>
        </p:nvSpPr>
        <p:spPr bwMode="auto">
          <a:xfrm>
            <a:off x="6187381" y="2541850"/>
            <a:ext cx="5422009" cy="3198549"/>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61" name="Straight Connector 60">
            <a:extLst>
              <a:ext uri="{FF2B5EF4-FFF2-40B4-BE49-F238E27FC236}">
                <a16:creationId xmlns:a16="http://schemas.microsoft.com/office/drawing/2014/main" id="{CCB15D87-1F1A-F44C-38F8-5FE95E4E56B3}"/>
              </a:ext>
            </a:extLst>
          </p:cNvPr>
          <p:cNvCxnSpPr>
            <a:cxnSpLocks/>
          </p:cNvCxnSpPr>
          <p:nvPr userDrawn="1"/>
        </p:nvCxnSpPr>
        <p:spPr>
          <a:xfrm>
            <a:off x="6498801" y="254185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 Placeholder 35">
            <a:extLst>
              <a:ext uri="{FF2B5EF4-FFF2-40B4-BE49-F238E27FC236}">
                <a16:creationId xmlns:a16="http://schemas.microsoft.com/office/drawing/2014/main" id="{E6EE5E53-DCE2-137C-CBD3-897D0C12CE08}"/>
              </a:ext>
            </a:extLst>
          </p:cNvPr>
          <p:cNvSpPr>
            <a:spLocks noGrp="1"/>
          </p:cNvSpPr>
          <p:nvPr>
            <p:ph type="body" sz="quarter" idx="19" hasCustomPrompt="1"/>
          </p:nvPr>
        </p:nvSpPr>
        <p:spPr>
          <a:xfrm>
            <a:off x="6415031" y="3401382"/>
            <a:ext cx="4992687"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Text Placeholder 35">
            <a:extLst>
              <a:ext uri="{FF2B5EF4-FFF2-40B4-BE49-F238E27FC236}">
                <a16:creationId xmlns:a16="http://schemas.microsoft.com/office/drawing/2014/main" id="{F973E258-E188-E73E-67B2-212B55795058}"/>
              </a:ext>
            </a:extLst>
          </p:cNvPr>
          <p:cNvSpPr>
            <a:spLocks noGrp="1"/>
          </p:cNvSpPr>
          <p:nvPr>
            <p:ph type="body" sz="quarter" idx="20" hasCustomPrompt="1"/>
          </p:nvPr>
        </p:nvSpPr>
        <p:spPr>
          <a:xfrm>
            <a:off x="6415031" y="3810028"/>
            <a:ext cx="4992687" cy="1714471"/>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9898780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2622D58-3D17-EAE2-6819-F3574F70CA70}"/>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E77D8DDE-5A63-7362-682A-5F2001D5DE95}"/>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CB883B7-BC08-B88B-E53C-03F97CA8BDB7}"/>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49810951-FEBA-5005-5A3E-E7A5AE53265F}"/>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6B3EB83D-FF46-C8A3-DA66-C83EB4C3C10D}"/>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F7F68CA3-909F-2888-1F5B-C4B78D756738}"/>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4EB8F7A0-A283-18BC-6C1F-4082040BBE7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E7B2EF12-0BF5-CE0D-6806-C543653CFBD7}"/>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D4E305A2-5DDF-F2DF-2C86-C516FCBB321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2906B5D9-755E-03EB-9EB0-6FE717F4C1AA}"/>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6" name="Title 1">
            <a:extLst>
              <a:ext uri="{FF2B5EF4-FFF2-40B4-BE49-F238E27FC236}">
                <a16:creationId xmlns:a16="http://schemas.microsoft.com/office/drawing/2014/main" id="{AA45064F-6F8B-9B56-60CA-A7293BB9DAB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4" name="Text Placeholder 35">
            <a:extLst>
              <a:ext uri="{FF2B5EF4-FFF2-40B4-BE49-F238E27FC236}">
                <a16:creationId xmlns:a16="http://schemas.microsoft.com/office/drawing/2014/main" id="{36790569-A252-B327-84E6-93AF1E96D8FC}"/>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Rectangle: Rounded Corners 34">
            <a:extLst>
              <a:ext uri="{FF2B5EF4-FFF2-40B4-BE49-F238E27FC236}">
                <a16:creationId xmlns:a16="http://schemas.microsoft.com/office/drawing/2014/main" id="{3F192C70-AB04-FF1D-8CCC-DD597DBD68DB}"/>
              </a:ext>
            </a:extLst>
          </p:cNvPr>
          <p:cNvSpPr>
            <a:spLocks/>
          </p:cNvSpPr>
          <p:nvPr userDrawn="1"/>
        </p:nvSpPr>
        <p:spPr bwMode="auto">
          <a:xfrm>
            <a:off x="588264"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55" name="Straight Connector 54">
            <a:extLst>
              <a:ext uri="{FF2B5EF4-FFF2-40B4-BE49-F238E27FC236}">
                <a16:creationId xmlns:a16="http://schemas.microsoft.com/office/drawing/2014/main" id="{AF14E754-6BD4-B4F3-15ED-123BCFA11AD0}"/>
              </a:ext>
            </a:extLst>
          </p:cNvPr>
          <p:cNvCxnSpPr>
            <a:cxnSpLocks/>
          </p:cNvCxnSpPr>
          <p:nvPr userDrawn="1"/>
        </p:nvCxnSpPr>
        <p:spPr>
          <a:xfrm>
            <a:off x="891808"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 Placeholder 35">
            <a:extLst>
              <a:ext uri="{FF2B5EF4-FFF2-40B4-BE49-F238E27FC236}">
                <a16:creationId xmlns:a16="http://schemas.microsoft.com/office/drawing/2014/main" id="{9955069B-B322-A5F3-6D16-24ABACED2A9A}"/>
              </a:ext>
            </a:extLst>
          </p:cNvPr>
          <p:cNvSpPr>
            <a:spLocks noGrp="1"/>
          </p:cNvSpPr>
          <p:nvPr>
            <p:ph type="body" sz="quarter" idx="15" hasCustomPrompt="1"/>
          </p:nvPr>
        </p:nvSpPr>
        <p:spPr>
          <a:xfrm>
            <a:off x="808037"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06FDE671-1E20-A42E-0A50-E44B130921F4}"/>
              </a:ext>
            </a:extLst>
          </p:cNvPr>
          <p:cNvSpPr>
            <a:spLocks noGrp="1"/>
          </p:cNvSpPr>
          <p:nvPr>
            <p:ph type="body" sz="quarter" idx="18" hasCustomPrompt="1"/>
          </p:nvPr>
        </p:nvSpPr>
        <p:spPr>
          <a:xfrm>
            <a:off x="808037"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83" name="Rectangle: Rounded Corners 82">
            <a:extLst>
              <a:ext uri="{FF2B5EF4-FFF2-40B4-BE49-F238E27FC236}">
                <a16:creationId xmlns:a16="http://schemas.microsoft.com/office/drawing/2014/main" id="{0C1CDFB8-1C55-DA56-4D67-D60377A4A1D8}"/>
              </a:ext>
            </a:extLst>
          </p:cNvPr>
          <p:cNvSpPr>
            <a:spLocks/>
          </p:cNvSpPr>
          <p:nvPr userDrawn="1"/>
        </p:nvSpPr>
        <p:spPr bwMode="auto">
          <a:xfrm>
            <a:off x="4369132"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91" name="Straight Connector 90">
            <a:extLst>
              <a:ext uri="{FF2B5EF4-FFF2-40B4-BE49-F238E27FC236}">
                <a16:creationId xmlns:a16="http://schemas.microsoft.com/office/drawing/2014/main" id="{EBF6A7F5-EA0F-C38C-005D-05697A85CA70}"/>
              </a:ext>
            </a:extLst>
          </p:cNvPr>
          <p:cNvCxnSpPr>
            <a:cxnSpLocks/>
          </p:cNvCxnSpPr>
          <p:nvPr userDrawn="1"/>
        </p:nvCxnSpPr>
        <p:spPr>
          <a:xfrm>
            <a:off x="4672676"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Text Placeholder 35">
            <a:extLst>
              <a:ext uri="{FF2B5EF4-FFF2-40B4-BE49-F238E27FC236}">
                <a16:creationId xmlns:a16="http://schemas.microsoft.com/office/drawing/2014/main" id="{C69F89E4-BE9D-61AD-E65E-B9C520A2DC7A}"/>
              </a:ext>
            </a:extLst>
          </p:cNvPr>
          <p:cNvSpPr>
            <a:spLocks noGrp="1"/>
          </p:cNvSpPr>
          <p:nvPr>
            <p:ph type="body" sz="quarter" idx="19" hasCustomPrompt="1"/>
          </p:nvPr>
        </p:nvSpPr>
        <p:spPr>
          <a:xfrm>
            <a:off x="458890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4" name="Text Placeholder 35">
            <a:extLst>
              <a:ext uri="{FF2B5EF4-FFF2-40B4-BE49-F238E27FC236}">
                <a16:creationId xmlns:a16="http://schemas.microsoft.com/office/drawing/2014/main" id="{B32118F7-5A65-3490-4F7D-A0B2FA8410C0}"/>
              </a:ext>
            </a:extLst>
          </p:cNvPr>
          <p:cNvSpPr>
            <a:spLocks noGrp="1"/>
          </p:cNvSpPr>
          <p:nvPr>
            <p:ph type="body" sz="quarter" idx="20" hasCustomPrompt="1"/>
          </p:nvPr>
        </p:nvSpPr>
        <p:spPr>
          <a:xfrm>
            <a:off x="458890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7" name="Rectangle: Rounded Corners 106">
            <a:extLst>
              <a:ext uri="{FF2B5EF4-FFF2-40B4-BE49-F238E27FC236}">
                <a16:creationId xmlns:a16="http://schemas.microsoft.com/office/drawing/2014/main" id="{E66144AF-03CB-545E-78BA-A286157B1584}"/>
              </a:ext>
            </a:extLst>
          </p:cNvPr>
          <p:cNvSpPr>
            <a:spLocks/>
          </p:cNvSpPr>
          <p:nvPr userDrawn="1"/>
        </p:nvSpPr>
        <p:spPr bwMode="auto">
          <a:xfrm>
            <a:off x="8126412" y="2287230"/>
            <a:ext cx="3477324"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11" name="Straight Connector 110">
            <a:extLst>
              <a:ext uri="{FF2B5EF4-FFF2-40B4-BE49-F238E27FC236}">
                <a16:creationId xmlns:a16="http://schemas.microsoft.com/office/drawing/2014/main" id="{DD5AF553-B479-B588-99ED-5E0B16ACCB5A}"/>
              </a:ext>
            </a:extLst>
          </p:cNvPr>
          <p:cNvCxnSpPr>
            <a:cxnSpLocks/>
          </p:cNvCxnSpPr>
          <p:nvPr userDrawn="1"/>
        </p:nvCxnSpPr>
        <p:spPr>
          <a:xfrm>
            <a:off x="8429956"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Text Placeholder 35">
            <a:extLst>
              <a:ext uri="{FF2B5EF4-FFF2-40B4-BE49-F238E27FC236}">
                <a16:creationId xmlns:a16="http://schemas.microsoft.com/office/drawing/2014/main" id="{2DDCE853-F035-4F1D-6ADC-3D74E01CBA13}"/>
              </a:ext>
            </a:extLst>
          </p:cNvPr>
          <p:cNvSpPr>
            <a:spLocks noGrp="1"/>
          </p:cNvSpPr>
          <p:nvPr>
            <p:ph type="body" sz="quarter" idx="21" hasCustomPrompt="1"/>
          </p:nvPr>
        </p:nvSpPr>
        <p:spPr>
          <a:xfrm>
            <a:off x="8346186" y="3166392"/>
            <a:ext cx="305911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16" name="Text Placeholder 35">
            <a:extLst>
              <a:ext uri="{FF2B5EF4-FFF2-40B4-BE49-F238E27FC236}">
                <a16:creationId xmlns:a16="http://schemas.microsoft.com/office/drawing/2014/main" id="{63E421E8-4622-F672-A7DE-0041CFE8FBE5}"/>
              </a:ext>
            </a:extLst>
          </p:cNvPr>
          <p:cNvSpPr>
            <a:spLocks noGrp="1"/>
          </p:cNvSpPr>
          <p:nvPr>
            <p:ph type="body" sz="quarter" idx="22" hasCustomPrompt="1"/>
          </p:nvPr>
        </p:nvSpPr>
        <p:spPr>
          <a:xfrm>
            <a:off x="8346186" y="3606839"/>
            <a:ext cx="305911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0483310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83410A-EAEF-1265-E404-6DF4F511BB98}"/>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A5C78AAD-02FD-10AC-CC3C-30F9EAB1804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D13D3E9-40FD-4B69-2DA6-36CE7390384B}"/>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99532A76-E802-0E51-4936-C7EDD3BD0C99}"/>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0AA94023-659C-DF1A-1432-D80BD0048ABA}"/>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4EEF02ED-858D-3E44-8A85-75B04AC34033}"/>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9303F9AF-1C03-E782-C803-2BB6C40057B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C7D8CCDE-6152-905A-F816-02DBF4194D25}"/>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29766E26-7ACB-2ACF-521B-DDD840AB7FF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29524187-AAE3-2430-A752-8B62BFFB8C6C}"/>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43" name="Title 1">
            <a:extLst>
              <a:ext uri="{FF2B5EF4-FFF2-40B4-BE49-F238E27FC236}">
                <a16:creationId xmlns:a16="http://schemas.microsoft.com/office/drawing/2014/main" id="{787345B3-AA16-9C51-1F2F-7F312B7A4DB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8" name="Text Placeholder 35">
            <a:extLst>
              <a:ext uri="{FF2B5EF4-FFF2-40B4-BE49-F238E27FC236}">
                <a16:creationId xmlns:a16="http://schemas.microsoft.com/office/drawing/2014/main" id="{1BF1BD34-7F91-443E-8B7D-BC38F9827F34}"/>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Rectangle: Rounded Corners 52">
            <a:extLst>
              <a:ext uri="{FF2B5EF4-FFF2-40B4-BE49-F238E27FC236}">
                <a16:creationId xmlns:a16="http://schemas.microsoft.com/office/drawing/2014/main" id="{35652C22-C463-E479-AF2B-2D3E833E2626}"/>
              </a:ext>
            </a:extLst>
          </p:cNvPr>
          <p:cNvSpPr>
            <a:spLocks/>
          </p:cNvSpPr>
          <p:nvPr userDrawn="1"/>
        </p:nvSpPr>
        <p:spPr bwMode="auto">
          <a:xfrm>
            <a:off x="588264"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69" name="Straight Connector 68">
            <a:extLst>
              <a:ext uri="{FF2B5EF4-FFF2-40B4-BE49-F238E27FC236}">
                <a16:creationId xmlns:a16="http://schemas.microsoft.com/office/drawing/2014/main" id="{C65E4C8E-E218-D4AD-15CF-A69FF6BC7FCE}"/>
              </a:ext>
            </a:extLst>
          </p:cNvPr>
          <p:cNvCxnSpPr>
            <a:cxnSpLocks/>
          </p:cNvCxnSpPr>
          <p:nvPr userDrawn="1"/>
        </p:nvCxnSpPr>
        <p:spPr>
          <a:xfrm>
            <a:off x="891808"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 Placeholder 35">
            <a:extLst>
              <a:ext uri="{FF2B5EF4-FFF2-40B4-BE49-F238E27FC236}">
                <a16:creationId xmlns:a16="http://schemas.microsoft.com/office/drawing/2014/main" id="{0D5B07DE-9C3F-C612-1BCC-5ADA4EE3D71E}"/>
              </a:ext>
            </a:extLst>
          </p:cNvPr>
          <p:cNvSpPr>
            <a:spLocks noGrp="1"/>
          </p:cNvSpPr>
          <p:nvPr>
            <p:ph type="body" sz="quarter" idx="15" hasCustomPrompt="1"/>
          </p:nvPr>
        </p:nvSpPr>
        <p:spPr>
          <a:xfrm>
            <a:off x="80803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98" name="Text Placeholder 35">
            <a:extLst>
              <a:ext uri="{FF2B5EF4-FFF2-40B4-BE49-F238E27FC236}">
                <a16:creationId xmlns:a16="http://schemas.microsoft.com/office/drawing/2014/main" id="{2281C67E-7FE9-E607-E9C0-6E8C182028B2}"/>
              </a:ext>
            </a:extLst>
          </p:cNvPr>
          <p:cNvSpPr>
            <a:spLocks noGrp="1"/>
          </p:cNvSpPr>
          <p:nvPr>
            <p:ph type="body" sz="quarter" idx="18" hasCustomPrompt="1"/>
          </p:nvPr>
        </p:nvSpPr>
        <p:spPr>
          <a:xfrm>
            <a:off x="80803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9" name="Rectangle: Rounded Corners 108">
            <a:extLst>
              <a:ext uri="{FF2B5EF4-FFF2-40B4-BE49-F238E27FC236}">
                <a16:creationId xmlns:a16="http://schemas.microsoft.com/office/drawing/2014/main" id="{9C37832D-BBC1-29EF-3693-02C5FD94456E}"/>
              </a:ext>
            </a:extLst>
          </p:cNvPr>
          <p:cNvSpPr>
            <a:spLocks/>
          </p:cNvSpPr>
          <p:nvPr userDrawn="1"/>
        </p:nvSpPr>
        <p:spPr bwMode="auto">
          <a:xfrm>
            <a:off x="3403960"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10" name="Straight Connector 109">
            <a:extLst>
              <a:ext uri="{FF2B5EF4-FFF2-40B4-BE49-F238E27FC236}">
                <a16:creationId xmlns:a16="http://schemas.microsoft.com/office/drawing/2014/main" id="{939F2199-CB00-3ABD-BF0F-4478DD166811}"/>
              </a:ext>
            </a:extLst>
          </p:cNvPr>
          <p:cNvCxnSpPr>
            <a:cxnSpLocks/>
          </p:cNvCxnSpPr>
          <p:nvPr userDrawn="1"/>
        </p:nvCxnSpPr>
        <p:spPr>
          <a:xfrm>
            <a:off x="3707504"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Text Placeholder 35">
            <a:extLst>
              <a:ext uri="{FF2B5EF4-FFF2-40B4-BE49-F238E27FC236}">
                <a16:creationId xmlns:a16="http://schemas.microsoft.com/office/drawing/2014/main" id="{6856AF34-6CD5-0E67-CBEF-3ADF42E1547F}"/>
              </a:ext>
            </a:extLst>
          </p:cNvPr>
          <p:cNvSpPr>
            <a:spLocks noGrp="1"/>
          </p:cNvSpPr>
          <p:nvPr>
            <p:ph type="body" sz="quarter" idx="19" hasCustomPrompt="1"/>
          </p:nvPr>
        </p:nvSpPr>
        <p:spPr>
          <a:xfrm>
            <a:off x="3623734"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43" name="Text Placeholder 35">
            <a:extLst>
              <a:ext uri="{FF2B5EF4-FFF2-40B4-BE49-F238E27FC236}">
                <a16:creationId xmlns:a16="http://schemas.microsoft.com/office/drawing/2014/main" id="{1F1E669A-E33C-A9D5-2F2D-B9C3CFD72809}"/>
              </a:ext>
            </a:extLst>
          </p:cNvPr>
          <p:cNvSpPr>
            <a:spLocks noGrp="1"/>
          </p:cNvSpPr>
          <p:nvPr>
            <p:ph type="body" sz="quarter" idx="20" hasCustomPrompt="1"/>
          </p:nvPr>
        </p:nvSpPr>
        <p:spPr>
          <a:xfrm>
            <a:off x="3623734"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0" name="Rectangle: Rounded Corners 149">
            <a:extLst>
              <a:ext uri="{FF2B5EF4-FFF2-40B4-BE49-F238E27FC236}">
                <a16:creationId xmlns:a16="http://schemas.microsoft.com/office/drawing/2014/main" id="{0330CE2D-C47D-7096-4933-67AD267BDD9C}"/>
              </a:ext>
            </a:extLst>
          </p:cNvPr>
          <p:cNvSpPr>
            <a:spLocks/>
          </p:cNvSpPr>
          <p:nvPr userDrawn="1"/>
        </p:nvSpPr>
        <p:spPr bwMode="auto">
          <a:xfrm>
            <a:off x="6219656"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58" name="Straight Connector 157">
            <a:extLst>
              <a:ext uri="{FF2B5EF4-FFF2-40B4-BE49-F238E27FC236}">
                <a16:creationId xmlns:a16="http://schemas.microsoft.com/office/drawing/2014/main" id="{77869FC7-BFA9-CB48-8F56-745487AC9107}"/>
              </a:ext>
            </a:extLst>
          </p:cNvPr>
          <p:cNvCxnSpPr>
            <a:cxnSpLocks/>
          </p:cNvCxnSpPr>
          <p:nvPr userDrawn="1"/>
        </p:nvCxnSpPr>
        <p:spPr>
          <a:xfrm>
            <a:off x="6523200"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 Placeholder 35">
            <a:extLst>
              <a:ext uri="{FF2B5EF4-FFF2-40B4-BE49-F238E27FC236}">
                <a16:creationId xmlns:a16="http://schemas.microsoft.com/office/drawing/2014/main" id="{2E4C8D99-8BC0-843D-C75C-25D5A9C41F9A}"/>
              </a:ext>
            </a:extLst>
          </p:cNvPr>
          <p:cNvSpPr>
            <a:spLocks noGrp="1"/>
          </p:cNvSpPr>
          <p:nvPr>
            <p:ph type="body" sz="quarter" idx="21" hasCustomPrompt="1"/>
          </p:nvPr>
        </p:nvSpPr>
        <p:spPr>
          <a:xfrm>
            <a:off x="6439430"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1" name="Text Placeholder 35">
            <a:extLst>
              <a:ext uri="{FF2B5EF4-FFF2-40B4-BE49-F238E27FC236}">
                <a16:creationId xmlns:a16="http://schemas.microsoft.com/office/drawing/2014/main" id="{00A7A2B4-E7FE-20A9-9EEF-B44C397FAC53}"/>
              </a:ext>
            </a:extLst>
          </p:cNvPr>
          <p:cNvSpPr>
            <a:spLocks noGrp="1"/>
          </p:cNvSpPr>
          <p:nvPr>
            <p:ph type="body" sz="quarter" idx="22" hasCustomPrompt="1"/>
          </p:nvPr>
        </p:nvSpPr>
        <p:spPr>
          <a:xfrm>
            <a:off x="6439430"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4" name="Rectangle: Rounded Corners 173">
            <a:extLst>
              <a:ext uri="{FF2B5EF4-FFF2-40B4-BE49-F238E27FC236}">
                <a16:creationId xmlns:a16="http://schemas.microsoft.com/office/drawing/2014/main" id="{4571B59D-9E06-8FF1-B146-0AA2FF2EAE13}"/>
              </a:ext>
            </a:extLst>
          </p:cNvPr>
          <p:cNvSpPr>
            <a:spLocks/>
          </p:cNvSpPr>
          <p:nvPr userDrawn="1"/>
        </p:nvSpPr>
        <p:spPr bwMode="auto">
          <a:xfrm>
            <a:off x="9035353" y="2287230"/>
            <a:ext cx="2574035" cy="3981808"/>
          </a:xfrm>
          <a:prstGeom prst="roundRect">
            <a:avLst>
              <a:gd name="adj" fmla="val 510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1600">
              <a:solidFill>
                <a:schemeClr val="bg1"/>
              </a:solidFill>
            </a:endParaRPr>
          </a:p>
        </p:txBody>
      </p:sp>
      <p:cxnSp>
        <p:nvCxnSpPr>
          <p:cNvPr id="178" name="Straight Connector 177">
            <a:extLst>
              <a:ext uri="{FF2B5EF4-FFF2-40B4-BE49-F238E27FC236}">
                <a16:creationId xmlns:a16="http://schemas.microsoft.com/office/drawing/2014/main" id="{C279A0F6-AC9B-2EED-55D4-04150A0DD298}"/>
              </a:ext>
            </a:extLst>
          </p:cNvPr>
          <p:cNvCxnSpPr>
            <a:cxnSpLocks/>
          </p:cNvCxnSpPr>
          <p:nvPr userDrawn="1"/>
        </p:nvCxnSpPr>
        <p:spPr>
          <a:xfrm>
            <a:off x="9338897" y="228723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1" name="Text Placeholder 35">
            <a:extLst>
              <a:ext uri="{FF2B5EF4-FFF2-40B4-BE49-F238E27FC236}">
                <a16:creationId xmlns:a16="http://schemas.microsoft.com/office/drawing/2014/main" id="{101466BB-162A-A0E7-46C6-B3B25BB9A7AB}"/>
              </a:ext>
            </a:extLst>
          </p:cNvPr>
          <p:cNvSpPr>
            <a:spLocks noGrp="1"/>
          </p:cNvSpPr>
          <p:nvPr>
            <p:ph type="body" sz="quarter" idx="23" hasCustomPrompt="1"/>
          </p:nvPr>
        </p:nvSpPr>
        <p:spPr>
          <a:xfrm>
            <a:off x="9255127" y="3166392"/>
            <a:ext cx="2163763" cy="299046"/>
          </a:xfrm>
          <a:noFill/>
        </p:spPr>
        <p:txBody>
          <a:bodyPr vert="horz" wrap="square" lIns="0" tIns="0" rIns="0" bIns="0" rtlCol="0" anchor="t">
            <a:noAutofit/>
          </a:bodyPr>
          <a:lstStyle>
            <a:lvl1pPr marL="0" inden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3" name="Text Placeholder 35">
            <a:extLst>
              <a:ext uri="{FF2B5EF4-FFF2-40B4-BE49-F238E27FC236}">
                <a16:creationId xmlns:a16="http://schemas.microsoft.com/office/drawing/2014/main" id="{605F3648-1819-2A2A-EB5C-2515ED2B6A35}"/>
              </a:ext>
            </a:extLst>
          </p:cNvPr>
          <p:cNvSpPr>
            <a:spLocks noGrp="1"/>
          </p:cNvSpPr>
          <p:nvPr>
            <p:ph type="body" sz="quarter" idx="24" hasCustomPrompt="1"/>
          </p:nvPr>
        </p:nvSpPr>
        <p:spPr>
          <a:xfrm>
            <a:off x="9255127" y="3606839"/>
            <a:ext cx="2163763" cy="2430733"/>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632982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DDE4F5-BADC-7BCA-1FDC-B2D42F51F4E7}"/>
              </a:ext>
            </a:extLst>
          </p:cNvPr>
          <p:cNvGrpSpPr>
            <a:grpSpLocks/>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3519E471-4EAE-F699-DCE5-B788F8E33A9D}"/>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C1EDAF4-2312-CCE2-865A-7DD5214312DA}"/>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7F86862F-997E-9C85-E5E8-4F1959DC92FB}"/>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C668659-A15D-3FF0-4333-FD6C6159879E}"/>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A9BF55B1-9736-B8CB-7C15-638876235A1B}"/>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1B1F57FF-009F-2A2C-8F8A-547D5345EAFB}"/>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1B2173DE-7D99-132C-02D9-88FD67CE56B2}"/>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838647FF-4D8F-B3C5-ECB2-6736ED82F41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E2B36156-44D7-8684-590D-D74095FF7457}"/>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57" name="Title 1">
            <a:extLst>
              <a:ext uri="{FF2B5EF4-FFF2-40B4-BE49-F238E27FC236}">
                <a16:creationId xmlns:a16="http://schemas.microsoft.com/office/drawing/2014/main" id="{808C4653-EE68-0DE1-FFDD-B9B038D8DFF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5" name="Text Placeholder 35">
            <a:extLst>
              <a:ext uri="{FF2B5EF4-FFF2-40B4-BE49-F238E27FC236}">
                <a16:creationId xmlns:a16="http://schemas.microsoft.com/office/drawing/2014/main" id="{161EBFBD-6448-796D-FCC0-8DB342BC29F3}"/>
              </a:ext>
            </a:extLst>
          </p:cNvPr>
          <p:cNvSpPr>
            <a:spLocks noGrp="1"/>
          </p:cNvSpPr>
          <p:nvPr>
            <p:ph type="body" sz="quarter" idx="17" hasCustomPrompt="1"/>
          </p:nvPr>
        </p:nvSpPr>
        <p:spPr>
          <a:xfrm>
            <a:off x="588262" y="1436688"/>
            <a:ext cx="11018519" cy="615553"/>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Rectangle: Rounded Corners 35">
            <a:extLst>
              <a:ext uri="{FF2B5EF4-FFF2-40B4-BE49-F238E27FC236}">
                <a16:creationId xmlns:a16="http://schemas.microsoft.com/office/drawing/2014/main" id="{E06F6175-E052-3E7D-971B-D348540FA344}"/>
              </a:ext>
            </a:extLst>
          </p:cNvPr>
          <p:cNvSpPr/>
          <p:nvPr userDrawn="1"/>
        </p:nvSpPr>
        <p:spPr bwMode="auto">
          <a:xfrm>
            <a:off x="580586" y="2477731"/>
            <a:ext cx="11030828" cy="3444004"/>
          </a:xfrm>
          <a:prstGeom prst="roundRect">
            <a:avLst>
              <a:gd name="adj" fmla="val 855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731520" rIns="182880" bIns="146304" rtlCol="0" anchor="t">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sp>
        <p:nvSpPr>
          <p:cNvPr id="71" name="Freeform: Shape 70">
            <a:extLst>
              <a:ext uri="{FF2B5EF4-FFF2-40B4-BE49-F238E27FC236}">
                <a16:creationId xmlns:a16="http://schemas.microsoft.com/office/drawing/2014/main" id="{8ABE18F0-3D0E-CECA-42B4-C8327EAE02EF}"/>
              </a:ext>
            </a:extLst>
          </p:cNvPr>
          <p:cNvSpPr/>
          <p:nvPr userDrawn="1"/>
        </p:nvSpPr>
        <p:spPr bwMode="auto">
          <a:xfrm>
            <a:off x="677174" y="5843948"/>
            <a:ext cx="10837652" cy="77787"/>
          </a:xfrm>
          <a:custGeom>
            <a:avLst/>
            <a:gdLst>
              <a:gd name="connsiteX0" fmla="*/ 0 w 10837652"/>
              <a:gd name="connsiteY0" fmla="*/ 0 h 77787"/>
              <a:gd name="connsiteX1" fmla="*/ 10837652 w 10837652"/>
              <a:gd name="connsiteY1" fmla="*/ 0 h 77787"/>
              <a:gd name="connsiteX2" fmla="*/ 10804354 w 10837652"/>
              <a:gd name="connsiteY2" fmla="*/ 27474 h 77787"/>
              <a:gd name="connsiteX3" fmla="*/ 10639640 w 10837652"/>
              <a:gd name="connsiteY3" fmla="*/ 77787 h 77787"/>
              <a:gd name="connsiteX4" fmla="*/ 198012 w 10837652"/>
              <a:gd name="connsiteY4" fmla="*/ 77787 h 77787"/>
              <a:gd name="connsiteX5" fmla="*/ 33299 w 10837652"/>
              <a:gd name="connsiteY5" fmla="*/ 27474 h 7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7652" h="77787">
                <a:moveTo>
                  <a:pt x="0" y="0"/>
                </a:moveTo>
                <a:lnTo>
                  <a:pt x="10837652" y="0"/>
                </a:lnTo>
                <a:lnTo>
                  <a:pt x="10804354" y="27474"/>
                </a:lnTo>
                <a:cubicBezTo>
                  <a:pt x="10757335" y="59239"/>
                  <a:pt x="10700654" y="77787"/>
                  <a:pt x="10639640" y="77787"/>
                </a:cubicBezTo>
                <a:lnTo>
                  <a:pt x="198012" y="77787"/>
                </a:lnTo>
                <a:cubicBezTo>
                  <a:pt x="136999" y="77787"/>
                  <a:pt x="80317" y="59239"/>
                  <a:pt x="33299" y="27474"/>
                </a:cubicBezTo>
                <a:close/>
              </a:path>
            </a:pathLst>
          </a:cu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7" name="Text Placeholder 35">
            <a:extLst>
              <a:ext uri="{FF2B5EF4-FFF2-40B4-BE49-F238E27FC236}">
                <a16:creationId xmlns:a16="http://schemas.microsoft.com/office/drawing/2014/main" id="{3A088AE3-5E97-09EB-D870-2F720288B835}"/>
              </a:ext>
            </a:extLst>
          </p:cNvPr>
          <p:cNvSpPr>
            <a:spLocks noGrp="1"/>
          </p:cNvSpPr>
          <p:nvPr>
            <p:ph type="body" sz="quarter" idx="15" hasCustomPrompt="1"/>
          </p:nvPr>
        </p:nvSpPr>
        <p:spPr>
          <a:xfrm>
            <a:off x="721982"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02" name="Text Placeholder 35">
            <a:extLst>
              <a:ext uri="{FF2B5EF4-FFF2-40B4-BE49-F238E27FC236}">
                <a16:creationId xmlns:a16="http://schemas.microsoft.com/office/drawing/2014/main" id="{9A809084-EADC-12C8-D553-5C83EE3D94AF}"/>
              </a:ext>
            </a:extLst>
          </p:cNvPr>
          <p:cNvSpPr>
            <a:spLocks noGrp="1"/>
          </p:cNvSpPr>
          <p:nvPr>
            <p:ph type="body" sz="quarter" idx="18" hasCustomPrompt="1"/>
          </p:nvPr>
        </p:nvSpPr>
        <p:spPr>
          <a:xfrm>
            <a:off x="721982"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16" name="Text Placeholder 35">
            <a:extLst>
              <a:ext uri="{FF2B5EF4-FFF2-40B4-BE49-F238E27FC236}">
                <a16:creationId xmlns:a16="http://schemas.microsoft.com/office/drawing/2014/main" id="{1B34A4F0-B89E-6F44-C206-AEA85D78CEED}"/>
              </a:ext>
            </a:extLst>
          </p:cNvPr>
          <p:cNvSpPr>
            <a:spLocks noGrp="1"/>
          </p:cNvSpPr>
          <p:nvPr>
            <p:ph type="body" sz="quarter" idx="19" hasCustomPrompt="1"/>
          </p:nvPr>
        </p:nvSpPr>
        <p:spPr>
          <a:xfrm>
            <a:off x="2937019"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29" name="Text Placeholder 35">
            <a:extLst>
              <a:ext uri="{FF2B5EF4-FFF2-40B4-BE49-F238E27FC236}">
                <a16:creationId xmlns:a16="http://schemas.microsoft.com/office/drawing/2014/main" id="{C3AB4E02-CA7B-28AD-38D3-CF39E0549D1B}"/>
              </a:ext>
            </a:extLst>
          </p:cNvPr>
          <p:cNvSpPr>
            <a:spLocks noGrp="1"/>
          </p:cNvSpPr>
          <p:nvPr>
            <p:ph type="body" sz="quarter" idx="20" hasCustomPrompt="1"/>
          </p:nvPr>
        </p:nvSpPr>
        <p:spPr>
          <a:xfrm>
            <a:off x="2937019"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41" name="Text Placeholder 35">
            <a:extLst>
              <a:ext uri="{FF2B5EF4-FFF2-40B4-BE49-F238E27FC236}">
                <a16:creationId xmlns:a16="http://schemas.microsoft.com/office/drawing/2014/main" id="{70AF608F-9261-1BB9-86F9-FB08D0CB306A}"/>
              </a:ext>
            </a:extLst>
          </p:cNvPr>
          <p:cNvSpPr>
            <a:spLocks noGrp="1"/>
          </p:cNvSpPr>
          <p:nvPr>
            <p:ph type="body" sz="quarter" idx="21" hasCustomPrompt="1"/>
          </p:nvPr>
        </p:nvSpPr>
        <p:spPr>
          <a:xfrm>
            <a:off x="5109156"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52" name="Text Placeholder 35">
            <a:extLst>
              <a:ext uri="{FF2B5EF4-FFF2-40B4-BE49-F238E27FC236}">
                <a16:creationId xmlns:a16="http://schemas.microsoft.com/office/drawing/2014/main" id="{650FE92B-ED14-34FE-0AB8-D7A43AE2356C}"/>
              </a:ext>
            </a:extLst>
          </p:cNvPr>
          <p:cNvSpPr>
            <a:spLocks noGrp="1"/>
          </p:cNvSpPr>
          <p:nvPr>
            <p:ph type="body" sz="quarter" idx="22" hasCustomPrompt="1"/>
          </p:nvPr>
        </p:nvSpPr>
        <p:spPr>
          <a:xfrm>
            <a:off x="5109156"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62" name="Text Placeholder 35">
            <a:extLst>
              <a:ext uri="{FF2B5EF4-FFF2-40B4-BE49-F238E27FC236}">
                <a16:creationId xmlns:a16="http://schemas.microsoft.com/office/drawing/2014/main" id="{ECB9B0B8-10E9-5F59-5B62-FBA50A4E70F6}"/>
              </a:ext>
            </a:extLst>
          </p:cNvPr>
          <p:cNvSpPr>
            <a:spLocks noGrp="1"/>
          </p:cNvSpPr>
          <p:nvPr>
            <p:ph type="body" sz="quarter" idx="23" hasCustomPrompt="1"/>
          </p:nvPr>
        </p:nvSpPr>
        <p:spPr>
          <a:xfrm>
            <a:off x="7285545" y="3072803"/>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1" name="Text Placeholder 35">
            <a:extLst>
              <a:ext uri="{FF2B5EF4-FFF2-40B4-BE49-F238E27FC236}">
                <a16:creationId xmlns:a16="http://schemas.microsoft.com/office/drawing/2014/main" id="{09142D50-8E90-CEA6-AF25-629DBFE4C00C}"/>
              </a:ext>
            </a:extLst>
          </p:cNvPr>
          <p:cNvSpPr>
            <a:spLocks noGrp="1"/>
          </p:cNvSpPr>
          <p:nvPr>
            <p:ph type="body" sz="quarter" idx="24" hasCustomPrompt="1"/>
          </p:nvPr>
        </p:nvSpPr>
        <p:spPr>
          <a:xfrm>
            <a:off x="7285545" y="3668929"/>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9" name="Text Placeholder 35">
            <a:extLst>
              <a:ext uri="{FF2B5EF4-FFF2-40B4-BE49-F238E27FC236}">
                <a16:creationId xmlns:a16="http://schemas.microsoft.com/office/drawing/2014/main" id="{BE728730-9F2C-FD1D-85A7-17CED0639F7E}"/>
              </a:ext>
            </a:extLst>
          </p:cNvPr>
          <p:cNvSpPr>
            <a:spLocks noGrp="1"/>
          </p:cNvSpPr>
          <p:nvPr>
            <p:ph type="body" sz="quarter" idx="25" hasCustomPrompt="1"/>
          </p:nvPr>
        </p:nvSpPr>
        <p:spPr>
          <a:xfrm>
            <a:off x="9459807" y="3074808"/>
            <a:ext cx="1967644" cy="299046"/>
          </a:xfrm>
          <a:noFill/>
        </p:spPr>
        <p:txBody>
          <a:bodyPr vert="horz" wrap="square" lIns="0" tIns="0" rIns="0" bIns="0" rtlCol="0" anchor="t">
            <a:noAutofit/>
          </a:bodyPr>
          <a:lstStyle>
            <a:lvl1pPr marL="0" indent="0" algn="ct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6" name="Text Placeholder 35">
            <a:extLst>
              <a:ext uri="{FF2B5EF4-FFF2-40B4-BE49-F238E27FC236}">
                <a16:creationId xmlns:a16="http://schemas.microsoft.com/office/drawing/2014/main" id="{DFF81BEE-343D-52CD-190C-D1E01D6D685C}"/>
              </a:ext>
            </a:extLst>
          </p:cNvPr>
          <p:cNvSpPr>
            <a:spLocks noGrp="1"/>
          </p:cNvSpPr>
          <p:nvPr>
            <p:ph type="body" sz="quarter" idx="26" hasCustomPrompt="1"/>
          </p:nvPr>
        </p:nvSpPr>
        <p:spPr>
          <a:xfrm>
            <a:off x="9459807" y="3670934"/>
            <a:ext cx="1967644" cy="191268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grpSp>
        <p:nvGrpSpPr>
          <p:cNvPr id="187" name="Group 186">
            <a:extLst>
              <a:ext uri="{FF2B5EF4-FFF2-40B4-BE49-F238E27FC236}">
                <a16:creationId xmlns:a16="http://schemas.microsoft.com/office/drawing/2014/main" id="{EEA963AB-355E-E9DB-0D12-E716684F357C}"/>
              </a:ext>
            </a:extLst>
          </p:cNvPr>
          <p:cNvGrpSpPr/>
          <p:nvPr userDrawn="1"/>
        </p:nvGrpSpPr>
        <p:grpSpPr>
          <a:xfrm>
            <a:off x="2833709" y="2477730"/>
            <a:ext cx="6522789" cy="3371527"/>
            <a:chOff x="2833709" y="2892280"/>
            <a:chExt cx="6522789" cy="2614907"/>
          </a:xfrm>
        </p:grpSpPr>
        <p:cxnSp>
          <p:nvCxnSpPr>
            <p:cNvPr id="188" name="Straight Connector 187">
              <a:extLst>
                <a:ext uri="{FF2B5EF4-FFF2-40B4-BE49-F238E27FC236}">
                  <a16:creationId xmlns:a16="http://schemas.microsoft.com/office/drawing/2014/main" id="{3BDEC82C-C8D0-BDE9-BCCC-61815FDCEEF1}"/>
                </a:ext>
              </a:extLst>
            </p:cNvPr>
            <p:cNvCxnSpPr>
              <a:cxnSpLocks/>
            </p:cNvCxnSpPr>
            <p:nvPr/>
          </p:nvCxnSpPr>
          <p:spPr>
            <a:xfrm>
              <a:off x="7182235"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88B5230-81E9-C27A-95DD-467FC047C86D}"/>
                </a:ext>
              </a:extLst>
            </p:cNvPr>
            <p:cNvCxnSpPr>
              <a:cxnSpLocks/>
            </p:cNvCxnSpPr>
            <p:nvPr/>
          </p:nvCxnSpPr>
          <p:spPr>
            <a:xfrm>
              <a:off x="9356498"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56AF819-7BAD-9FD9-E73B-ADC177C5F2CF}"/>
                </a:ext>
              </a:extLst>
            </p:cNvPr>
            <p:cNvCxnSpPr>
              <a:cxnSpLocks/>
            </p:cNvCxnSpPr>
            <p:nvPr/>
          </p:nvCxnSpPr>
          <p:spPr>
            <a:xfrm>
              <a:off x="2833709"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0516D67-82ED-DAE5-CA0B-3245B2C59C78}"/>
                </a:ext>
              </a:extLst>
            </p:cNvPr>
            <p:cNvCxnSpPr>
              <a:cxnSpLocks/>
            </p:cNvCxnSpPr>
            <p:nvPr/>
          </p:nvCxnSpPr>
          <p:spPr>
            <a:xfrm>
              <a:off x="5007972" y="2892280"/>
              <a:ext cx="0" cy="2614907"/>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643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DDACDF-E91A-E905-1F10-5A3B5538FF09}"/>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76F4DF44-B21E-C368-4DEB-B1FA8C21688B}"/>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E0A9CFB-6818-48EC-8068-57249818A939}"/>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8E85A788-854D-8EAE-1FC3-8FE9827F6309}"/>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14997B84-C50D-599F-9CFA-65280AF6A6A7}"/>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8" name="Freeform: Shape 7">
              <a:extLst>
                <a:ext uri="{FF2B5EF4-FFF2-40B4-BE49-F238E27FC236}">
                  <a16:creationId xmlns:a16="http://schemas.microsoft.com/office/drawing/2014/main" id="{07D4EA90-D625-30D5-7D29-C53284FEF08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cxnSp>
        <p:nvCxnSpPr>
          <p:cNvPr id="11" name="Straight Connector 10">
            <a:extLst>
              <a:ext uri="{FF2B5EF4-FFF2-40B4-BE49-F238E27FC236}">
                <a16:creationId xmlns:a16="http://schemas.microsoft.com/office/drawing/2014/main" id="{591B683C-991C-64E1-6F9A-9E8E82B5F8CA}"/>
              </a:ext>
            </a:extLst>
          </p:cNvPr>
          <p:cNvCxnSpPr>
            <a:cxnSpLocks/>
          </p:cNvCxnSpPr>
          <p:nvPr userDrawn="1"/>
        </p:nvCxnSpPr>
        <p:spPr>
          <a:xfrm>
            <a:off x="588263" y="2278213"/>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B17D06-2B06-A1D6-0FBC-032B1EE7D8A8}"/>
              </a:ext>
            </a:extLst>
          </p:cNvPr>
          <p:cNvGrpSpPr/>
          <p:nvPr userDrawn="1"/>
        </p:nvGrpSpPr>
        <p:grpSpPr>
          <a:xfrm>
            <a:off x="0" y="4679915"/>
            <a:ext cx="12192000" cy="2178087"/>
            <a:chOff x="0" y="4679915"/>
            <a:chExt cx="12192000" cy="2178087"/>
          </a:xfrm>
        </p:grpSpPr>
        <p:sp>
          <p:nvSpPr>
            <p:cNvPr id="13" name="Freeform: Shape 12">
              <a:extLst>
                <a:ext uri="{FF2B5EF4-FFF2-40B4-BE49-F238E27FC236}">
                  <a16:creationId xmlns:a16="http://schemas.microsoft.com/office/drawing/2014/main" id="{DD0AE5BD-19F0-D0AE-42B1-A8E4454CDCE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4" name="Freeform: Shape 13">
              <a:extLst>
                <a:ext uri="{FF2B5EF4-FFF2-40B4-BE49-F238E27FC236}">
                  <a16:creationId xmlns:a16="http://schemas.microsoft.com/office/drawing/2014/main" id="{1154C99A-8C0D-EABC-13FC-155A579C3AF6}"/>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6" name="Title 1">
            <a:extLst>
              <a:ext uri="{FF2B5EF4-FFF2-40B4-BE49-F238E27FC236}">
                <a16:creationId xmlns:a16="http://schemas.microsoft.com/office/drawing/2014/main" id="{A8CB4E05-213E-1AAB-2F8F-1B197E0BCEDA}"/>
              </a:ext>
            </a:extLst>
          </p:cNvPr>
          <p:cNvSpPr>
            <a:spLocks noGrp="1"/>
          </p:cNvSpPr>
          <p:nvPr>
            <p:ph type="title" hasCustomPrompt="1"/>
          </p:nvPr>
        </p:nvSpPr>
        <p:spPr>
          <a:xfrm>
            <a:off x="588263" y="786193"/>
            <a:ext cx="4956194" cy="1107996"/>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a:t>
            </a:r>
            <a:br>
              <a:rPr lang="en-US" dirty="0"/>
            </a:br>
            <a:r>
              <a:rPr lang="en-US" dirty="0"/>
              <a:t>title style</a:t>
            </a:r>
            <a:endParaRPr lang="en-IN" dirty="0"/>
          </a:p>
        </p:txBody>
      </p:sp>
      <p:sp>
        <p:nvSpPr>
          <p:cNvPr id="17" name="Text Placeholder 35">
            <a:extLst>
              <a:ext uri="{FF2B5EF4-FFF2-40B4-BE49-F238E27FC236}">
                <a16:creationId xmlns:a16="http://schemas.microsoft.com/office/drawing/2014/main" id="{1F869892-E7B2-AEDD-8D4E-B7FDCAD90C00}"/>
              </a:ext>
            </a:extLst>
          </p:cNvPr>
          <p:cNvSpPr>
            <a:spLocks noGrp="1"/>
          </p:cNvSpPr>
          <p:nvPr>
            <p:ph type="body" sz="quarter" idx="17" hasCustomPrompt="1"/>
          </p:nvPr>
        </p:nvSpPr>
        <p:spPr>
          <a:xfrm>
            <a:off x="588263" y="2524791"/>
            <a:ext cx="4956194" cy="2315908"/>
          </a:xfrm>
          <a:noFill/>
        </p:spPr>
        <p:txBody>
          <a:bodyPr wrap="square" lIns="0" tIns="0" rIns="0" bIns="0" anchor="t">
            <a:noAutofit/>
          </a:bodyPr>
          <a:lstStyle>
            <a:lvl1pPr marL="0" indent="0">
              <a:buFont typeface="Arial" panose="020B0604020202020204" pitchFamily="34" charset="0"/>
              <a:buNone/>
              <a:defRPr kumimoji="0" lang="en-US" sz="20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Picture Placeholder 58">
            <a:extLst>
              <a:ext uri="{FF2B5EF4-FFF2-40B4-BE49-F238E27FC236}">
                <a16:creationId xmlns:a16="http://schemas.microsoft.com/office/drawing/2014/main" id="{29C44985-F4B2-4B87-1A53-B5D35B74BC2A}"/>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Tree>
    <p:extLst>
      <p:ext uri="{BB962C8B-B14F-4D97-AF65-F5344CB8AC3E}">
        <p14:creationId xmlns:p14="http://schemas.microsoft.com/office/powerpoint/2010/main" val="34420100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335457-EC2F-EB1A-B0F6-B940276E473A}"/>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5D1B9DF4-F760-B216-0DA3-A94449F01C3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2861989-7235-CD1D-DA25-AF315104DEDA}"/>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1B4BD8C0-6577-4A34-D015-202645ED9084}"/>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28CD6D2B-4CF3-771A-2080-BD0FE0AB855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8" name="Freeform: Shape 7">
              <a:extLst>
                <a:ext uri="{FF2B5EF4-FFF2-40B4-BE49-F238E27FC236}">
                  <a16:creationId xmlns:a16="http://schemas.microsoft.com/office/drawing/2014/main" id="{221EBDC2-FCB3-34D3-D939-CE2DE575E919}"/>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grpSp>
        <p:nvGrpSpPr>
          <p:cNvPr id="9" name="Group 8">
            <a:extLst>
              <a:ext uri="{FF2B5EF4-FFF2-40B4-BE49-F238E27FC236}">
                <a16:creationId xmlns:a16="http://schemas.microsoft.com/office/drawing/2014/main" id="{9AA6A546-0095-CC92-363A-70F8CB37C7E6}"/>
              </a:ext>
            </a:extLst>
          </p:cNvPr>
          <p:cNvGrpSpPr/>
          <p:nvPr userDrawn="1"/>
        </p:nvGrpSpPr>
        <p:grpSpPr>
          <a:xfrm>
            <a:off x="0" y="4679915"/>
            <a:ext cx="12192000" cy="2178087"/>
            <a:chOff x="0" y="4679915"/>
            <a:chExt cx="12192000" cy="2178087"/>
          </a:xfrm>
        </p:grpSpPr>
        <p:sp>
          <p:nvSpPr>
            <p:cNvPr id="10" name="Freeform: Shape 9">
              <a:extLst>
                <a:ext uri="{FF2B5EF4-FFF2-40B4-BE49-F238E27FC236}">
                  <a16:creationId xmlns:a16="http://schemas.microsoft.com/office/drawing/2014/main" id="{DD7F24C4-768D-5560-3FB1-02AB410DDE7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1" name="Freeform: Shape 10">
              <a:extLst>
                <a:ext uri="{FF2B5EF4-FFF2-40B4-BE49-F238E27FC236}">
                  <a16:creationId xmlns:a16="http://schemas.microsoft.com/office/drawing/2014/main" id="{7545ECDA-69F1-8AA4-0B5B-FDF86DD1E09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9" name="Title 1">
            <a:extLst>
              <a:ext uri="{FF2B5EF4-FFF2-40B4-BE49-F238E27FC236}">
                <a16:creationId xmlns:a16="http://schemas.microsoft.com/office/drawing/2014/main" id="{34C023AE-5A2D-858C-C490-9C186F157A8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14" name="Rectangle: Rounded Corners 13">
            <a:extLst>
              <a:ext uri="{FF2B5EF4-FFF2-40B4-BE49-F238E27FC236}">
                <a16:creationId xmlns:a16="http://schemas.microsoft.com/office/drawing/2014/main" id="{B752E2FC-EF70-9CA1-0453-071FF6E396A3}"/>
              </a:ext>
            </a:extLst>
          </p:cNvPr>
          <p:cNvSpPr/>
          <p:nvPr userDrawn="1"/>
        </p:nvSpPr>
        <p:spPr bwMode="auto">
          <a:xfrm>
            <a:off x="730416" y="1436914"/>
            <a:ext cx="5078970" cy="4814502"/>
          </a:xfrm>
          <a:prstGeom prst="roundRect">
            <a:avLst>
              <a:gd name="adj" fmla="val 61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33" name="Picture Placeholder 58">
            <a:extLst>
              <a:ext uri="{FF2B5EF4-FFF2-40B4-BE49-F238E27FC236}">
                <a16:creationId xmlns:a16="http://schemas.microsoft.com/office/drawing/2014/main" id="{3231FACE-796E-0AB0-0DFB-D36D4AA9081E}"/>
              </a:ext>
            </a:extLst>
          </p:cNvPr>
          <p:cNvSpPr>
            <a:spLocks noGrp="1"/>
          </p:cNvSpPr>
          <p:nvPr>
            <p:ph type="pic" sz="quarter" idx="22"/>
          </p:nvPr>
        </p:nvSpPr>
        <p:spPr>
          <a:xfrm>
            <a:off x="868326"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6" name="Text Placeholder 35">
            <a:extLst>
              <a:ext uri="{FF2B5EF4-FFF2-40B4-BE49-F238E27FC236}">
                <a16:creationId xmlns:a16="http://schemas.microsoft.com/office/drawing/2014/main" id="{52CCE436-7175-560D-31F9-7D5BD152B258}"/>
              </a:ext>
            </a:extLst>
          </p:cNvPr>
          <p:cNvSpPr>
            <a:spLocks noGrp="1"/>
          </p:cNvSpPr>
          <p:nvPr>
            <p:ph type="body" sz="quarter" idx="15" hasCustomPrompt="1"/>
          </p:nvPr>
        </p:nvSpPr>
        <p:spPr>
          <a:xfrm>
            <a:off x="977203"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BBEB8DE5-3415-D38E-75DE-5227E77472C3}"/>
              </a:ext>
            </a:extLst>
          </p:cNvPr>
          <p:cNvSpPr>
            <a:spLocks noGrp="1"/>
          </p:cNvSpPr>
          <p:nvPr>
            <p:ph type="body" sz="quarter" idx="17" hasCustomPrompt="1"/>
          </p:nvPr>
        </p:nvSpPr>
        <p:spPr>
          <a:xfrm>
            <a:off x="977202"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6" name="Rectangle: Rounded Corners 45">
            <a:extLst>
              <a:ext uri="{FF2B5EF4-FFF2-40B4-BE49-F238E27FC236}">
                <a16:creationId xmlns:a16="http://schemas.microsoft.com/office/drawing/2014/main" id="{80B8A980-FFF3-DAEE-17CD-BFA3E9A874EA}"/>
              </a:ext>
            </a:extLst>
          </p:cNvPr>
          <p:cNvSpPr/>
          <p:nvPr userDrawn="1"/>
        </p:nvSpPr>
        <p:spPr bwMode="auto">
          <a:xfrm>
            <a:off x="6382614" y="1436914"/>
            <a:ext cx="5078970" cy="4814502"/>
          </a:xfrm>
          <a:prstGeom prst="roundRect">
            <a:avLst>
              <a:gd name="adj" fmla="val 61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52" name="Picture Placeholder 58">
            <a:extLst>
              <a:ext uri="{FF2B5EF4-FFF2-40B4-BE49-F238E27FC236}">
                <a16:creationId xmlns:a16="http://schemas.microsoft.com/office/drawing/2014/main" id="{FEE313CF-09FA-C64A-8E0C-FD2516BAD7BE}"/>
              </a:ext>
            </a:extLst>
          </p:cNvPr>
          <p:cNvSpPr>
            <a:spLocks noGrp="1"/>
          </p:cNvSpPr>
          <p:nvPr>
            <p:ph type="pic" sz="quarter" idx="23"/>
          </p:nvPr>
        </p:nvSpPr>
        <p:spPr>
          <a:xfrm>
            <a:off x="6520524" y="1567440"/>
            <a:ext cx="4803150" cy="3156968"/>
          </a:xfrm>
          <a:prstGeom prst="roundRect">
            <a:avLst>
              <a:gd name="adj" fmla="val 5023"/>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53" name="Text Placeholder 35">
            <a:extLst>
              <a:ext uri="{FF2B5EF4-FFF2-40B4-BE49-F238E27FC236}">
                <a16:creationId xmlns:a16="http://schemas.microsoft.com/office/drawing/2014/main" id="{ADF6C677-0FC9-20E6-0017-2763FC62C0F6}"/>
              </a:ext>
            </a:extLst>
          </p:cNvPr>
          <p:cNvSpPr>
            <a:spLocks noGrp="1"/>
          </p:cNvSpPr>
          <p:nvPr>
            <p:ph type="body" sz="quarter" idx="18" hasCustomPrompt="1"/>
          </p:nvPr>
        </p:nvSpPr>
        <p:spPr>
          <a:xfrm>
            <a:off x="6629400" y="4945137"/>
            <a:ext cx="4585398" cy="372431"/>
          </a:xfrm>
          <a:noFill/>
        </p:spPr>
        <p:txBody>
          <a:bodyPr wrap="square" lIns="0" tIns="0" rIns="0" bIns="0" anchor="t">
            <a:noAutofit/>
          </a:bodyPr>
          <a:lstStyle>
            <a:lvl1pPr marL="0" indent="0" algn="ctr">
              <a:buFont typeface="Arial" panose="020B0604020202020204" pitchFamily="34" charset="0"/>
              <a:buNone/>
              <a:defRPr kumimoji="0" lang="en-US" sz="2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CEB9D15B-2371-5C71-D92A-F3B469AAC02D}"/>
              </a:ext>
            </a:extLst>
          </p:cNvPr>
          <p:cNvSpPr>
            <a:spLocks noGrp="1"/>
          </p:cNvSpPr>
          <p:nvPr>
            <p:ph type="body" sz="quarter" idx="19" hasCustomPrompt="1"/>
          </p:nvPr>
        </p:nvSpPr>
        <p:spPr>
          <a:xfrm>
            <a:off x="6629401" y="5418500"/>
            <a:ext cx="4585397" cy="524945"/>
          </a:xfrm>
          <a:noFill/>
        </p:spPr>
        <p:txBody>
          <a:bodyPr wrap="square" lIns="0" tIns="0" rIns="0" bIns="0" anchor="t">
            <a:noAutofit/>
          </a:bodyPr>
          <a:lstStyle>
            <a:lvl1pPr marL="0" indent="0" algn="ctr">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487086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4EB13-CC2F-CF47-A7A0-2F47508A91D9}"/>
              </a:ext>
            </a:extLst>
          </p:cNvPr>
          <p:cNvGrpSpPr/>
          <p:nvPr userDrawn="1"/>
        </p:nvGrpSpPr>
        <p:grpSpPr>
          <a:xfrm>
            <a:off x="7267562" y="0"/>
            <a:ext cx="4924438" cy="1264438"/>
            <a:chOff x="9486900" y="0"/>
            <a:chExt cx="2705100" cy="694583"/>
          </a:xfrm>
        </p:grpSpPr>
        <p:sp>
          <p:nvSpPr>
            <p:cNvPr id="4" name="Freeform: Shape 3">
              <a:extLst>
                <a:ext uri="{FF2B5EF4-FFF2-40B4-BE49-F238E27FC236}">
                  <a16:creationId xmlns:a16="http://schemas.microsoft.com/office/drawing/2014/main" id="{1D955973-3EC0-DB75-67CD-51589DA4FB56}"/>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chemeClr val="bg1"/>
            </a:solidFill>
            <a:ln w="8467" cap="flat">
              <a:noFill/>
              <a:prstDash val="solid"/>
              <a:miter/>
            </a:ln>
            <a:effectLst>
              <a:outerShdw blurRad="317500" dir="18900000" sx="85000" sy="85000" algn="bl" rotWithShape="0">
                <a:prstClr val="black">
                  <a:alpha val="5000"/>
                </a:prstClr>
              </a:outerShdw>
            </a:effectLst>
          </p:spPr>
          <p:txBody>
            <a:bodyPr rtlCol="0" anchor="ctr"/>
            <a:lstStyle/>
            <a:p>
              <a:endParaRPr lang="en-US"/>
            </a:p>
          </p:txBody>
        </p:sp>
        <p:sp>
          <p:nvSpPr>
            <p:cNvPr id="5" name="Freeform: Shape 4">
              <a:extLst>
                <a:ext uri="{FF2B5EF4-FFF2-40B4-BE49-F238E27FC236}">
                  <a16:creationId xmlns:a16="http://schemas.microsoft.com/office/drawing/2014/main" id="{878A2699-15F8-F1EE-2FB2-20F4E846E65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solidFill>
              <a:schemeClr val="bg1"/>
            </a:solidFill>
            <a:ln w="8467" cap="flat">
              <a:noFill/>
              <a:prstDash val="solid"/>
              <a:miter/>
            </a:ln>
            <a:effectLst>
              <a:outerShdw blurRad="1270000" dir="18900000" sx="90000" sy="90000" algn="bl" rotWithShape="0">
                <a:prstClr val="black">
                  <a:alpha val="22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DD26B0B9-404C-EA38-1335-A74BC53DF9C2}"/>
              </a:ext>
            </a:extLst>
          </p:cNvPr>
          <p:cNvSpPr/>
          <p:nvPr userDrawn="1"/>
        </p:nvSpPr>
        <p:spPr>
          <a:xfrm>
            <a:off x="0" y="4679913"/>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50000"/>
            </a:schemeClr>
          </a:solidFill>
          <a:ln w="8467" cap="flat">
            <a:noFill/>
            <a:prstDash val="solid"/>
            <a:miter/>
          </a:ln>
          <a:effectLst>
            <a:outerShdw blurRad="317500" dist="254000" dir="18900000" sx="95000" sy="95000" algn="bl" rotWithShape="0">
              <a:prstClr val="black">
                <a:alpha val="5000"/>
              </a:prstClr>
            </a:outerShdw>
          </a:effectLst>
        </p:spPr>
        <p:txBody>
          <a:bodyPr rtlCol="0" anchor="ctr"/>
          <a:lstStyle/>
          <a:p>
            <a:endParaRPr lang="en-US"/>
          </a:p>
        </p:txBody>
      </p:sp>
      <p:sp>
        <p:nvSpPr>
          <p:cNvPr id="7" name="Rectangle 6">
            <a:extLst>
              <a:ext uri="{FF2B5EF4-FFF2-40B4-BE49-F238E27FC236}">
                <a16:creationId xmlns:a16="http://schemas.microsoft.com/office/drawing/2014/main" id="{4C2BFC60-D075-C455-8E9E-B07223C8164C}"/>
              </a:ext>
            </a:extLst>
          </p:cNvPr>
          <p:cNvSpPr/>
          <p:nvPr userDrawn="1"/>
        </p:nvSpPr>
        <p:spPr bwMode="auto">
          <a:xfrm>
            <a:off x="588263" y="1436688"/>
            <a:ext cx="11603737" cy="4832350"/>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D6E8988-7526-2727-C520-531C7CEC442B}"/>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endParaRPr lang="en-US"/>
          </a:p>
        </p:txBody>
      </p:sp>
      <p:pic>
        <p:nvPicPr>
          <p:cNvPr id="19" name="Picture 18">
            <a:extLst>
              <a:ext uri="{FF2B5EF4-FFF2-40B4-BE49-F238E27FC236}">
                <a16:creationId xmlns:a16="http://schemas.microsoft.com/office/drawing/2014/main" id="{89C0A6A5-E601-8E43-468B-4CDF2DAD359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5000"/>
                    </a14:imgEffect>
                  </a14:imgLayer>
                </a14:imgProps>
              </a:ext>
            </a:extLst>
          </a:blip>
          <a:srcRect t="8394" r="70645" b="148"/>
          <a:stretch>
            <a:fillRect/>
          </a:stretch>
        </p:blipFill>
        <p:spPr>
          <a:xfrm>
            <a:off x="1" y="585789"/>
            <a:ext cx="3578942" cy="6272211"/>
          </a:xfrm>
          <a:custGeom>
            <a:avLst/>
            <a:gdLst>
              <a:gd name="connsiteX0" fmla="*/ 0 w 3578942"/>
              <a:gd name="connsiteY0" fmla="*/ 0 h 6272211"/>
              <a:gd name="connsiteX1" fmla="*/ 3214355 w 3578942"/>
              <a:gd name="connsiteY1" fmla="*/ 0 h 6272211"/>
              <a:gd name="connsiteX2" fmla="*/ 3578942 w 3578942"/>
              <a:gd name="connsiteY2" fmla="*/ 364587 h 6272211"/>
              <a:gd name="connsiteX3" fmla="*/ 3578942 w 3578942"/>
              <a:gd name="connsiteY3" fmla="*/ 6272211 h 6272211"/>
              <a:gd name="connsiteX4" fmla="*/ 0 w 3578942"/>
              <a:gd name="connsiteY4" fmla="*/ 6272211 h 6272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942" h="6272211">
                <a:moveTo>
                  <a:pt x="0" y="0"/>
                </a:moveTo>
                <a:lnTo>
                  <a:pt x="3214355" y="0"/>
                </a:lnTo>
                <a:cubicBezTo>
                  <a:pt x="3415711" y="0"/>
                  <a:pt x="3578942" y="163231"/>
                  <a:pt x="3578942" y="364587"/>
                </a:cubicBezTo>
                <a:lnTo>
                  <a:pt x="3578942" y="6272211"/>
                </a:lnTo>
                <a:lnTo>
                  <a:pt x="0" y="6272211"/>
                </a:lnTo>
                <a:close/>
              </a:path>
            </a:pathLst>
          </a:custGeom>
          <a:ln w="15875">
            <a:gradFill>
              <a:gsLst>
                <a:gs pos="0">
                  <a:schemeClr val="bg1"/>
                </a:gs>
                <a:gs pos="50000">
                  <a:schemeClr val="bg1">
                    <a:alpha val="0"/>
                  </a:schemeClr>
                </a:gs>
              </a:gsLst>
              <a:lin ang="9000000" scaled="0"/>
            </a:gradFill>
          </a:ln>
          <a:effectLst>
            <a:outerShdw blurRad="355600" dist="38100" dir="18900000" algn="bl" rotWithShape="0">
              <a:prstClr val="black">
                <a:alpha val="15000"/>
              </a:prstClr>
            </a:outerShdw>
          </a:effectLst>
        </p:spPr>
      </p:pic>
      <p:sp>
        <p:nvSpPr>
          <p:cNvPr id="27" name="Text Placeholder 33">
            <a:extLst>
              <a:ext uri="{FF2B5EF4-FFF2-40B4-BE49-F238E27FC236}">
                <a16:creationId xmlns:a16="http://schemas.microsoft.com/office/drawing/2014/main" id="{F685E9FE-35A4-1494-0C1D-BC481FE3E169}"/>
              </a:ext>
            </a:extLst>
          </p:cNvPr>
          <p:cNvSpPr>
            <a:spLocks noGrp="1"/>
          </p:cNvSpPr>
          <p:nvPr>
            <p:ph type="body" sz="quarter" idx="10" hasCustomPrompt="1"/>
          </p:nvPr>
        </p:nvSpPr>
        <p:spPr>
          <a:xfrm>
            <a:off x="4077093" y="648885"/>
            <a:ext cx="7530700" cy="553998"/>
          </a:xfrm>
        </p:spPr>
        <p:txBody>
          <a:bodyPr vert="horz" wrap="square" lIns="0" tIns="0" rIns="0" bIns="0" rtlCol="0" anchor="t">
            <a:spAutoFit/>
          </a:bodyPr>
          <a:lstStyle>
            <a:lvl1pPr marL="0" indent="0">
              <a:buNone/>
              <a:defRPr lang="en-IN" sz="3600" b="0" cap="none" spc="-50" dirty="0">
                <a:ln w="3175">
                  <a:noFill/>
                </a:ln>
                <a:gradFill>
                  <a:gsLst>
                    <a:gs pos="0">
                      <a:schemeClr val="tx2"/>
                    </a:gs>
                    <a:gs pos="100000">
                      <a:schemeClr val="tx2">
                        <a:lumMod val="60000"/>
                        <a:lumOff val="40000"/>
                      </a:schemeClr>
                    </a:gs>
                  </a:gsLst>
                  <a:lin ang="2700000" scaled="1"/>
                </a:gradFill>
                <a:effectLst/>
                <a:latin typeface="+mj-lt"/>
              </a:defRPr>
            </a:lvl1pPr>
          </a:lstStyle>
          <a:p>
            <a:pPr marL="342900" lvl="0" indent="-571500">
              <a:spcBef>
                <a:spcPct val="0"/>
              </a:spcBef>
            </a:pPr>
            <a:r>
              <a:rPr lang="en-US" dirty="0"/>
              <a:t>Title</a:t>
            </a:r>
            <a:endParaRPr lang="en-IN" dirty="0"/>
          </a:p>
        </p:txBody>
      </p:sp>
      <p:sp>
        <p:nvSpPr>
          <p:cNvPr id="2" name="Text Placeholder 35">
            <a:extLst>
              <a:ext uri="{FF2B5EF4-FFF2-40B4-BE49-F238E27FC236}">
                <a16:creationId xmlns:a16="http://schemas.microsoft.com/office/drawing/2014/main" id="{AA960027-0129-7FA0-8062-B8695379BD3C}"/>
              </a:ext>
            </a:extLst>
          </p:cNvPr>
          <p:cNvSpPr>
            <a:spLocks noGrp="1"/>
          </p:cNvSpPr>
          <p:nvPr>
            <p:ph type="body" sz="quarter" idx="17" hasCustomPrompt="1"/>
          </p:nvPr>
        </p:nvSpPr>
        <p:spPr>
          <a:xfrm>
            <a:off x="4077094" y="1662878"/>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01</a:t>
            </a:r>
          </a:p>
        </p:txBody>
      </p:sp>
      <p:sp>
        <p:nvSpPr>
          <p:cNvPr id="28" name="Text Placeholder 35">
            <a:extLst>
              <a:ext uri="{FF2B5EF4-FFF2-40B4-BE49-F238E27FC236}">
                <a16:creationId xmlns:a16="http://schemas.microsoft.com/office/drawing/2014/main" id="{8EFED0C6-EA2A-FAD6-CC22-96205F9A94BC}"/>
              </a:ext>
            </a:extLst>
          </p:cNvPr>
          <p:cNvSpPr>
            <a:spLocks noGrp="1"/>
          </p:cNvSpPr>
          <p:nvPr>
            <p:ph type="body" sz="quarter" idx="11" hasCustomPrompt="1"/>
          </p:nvPr>
        </p:nvSpPr>
        <p:spPr>
          <a:xfrm>
            <a:off x="4077094" y="2338345"/>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1" name="Text Placeholder 35">
            <a:extLst>
              <a:ext uri="{FF2B5EF4-FFF2-40B4-BE49-F238E27FC236}">
                <a16:creationId xmlns:a16="http://schemas.microsoft.com/office/drawing/2014/main" id="{78FEC705-61DA-3E3C-454E-C15492D51C8B}"/>
              </a:ext>
            </a:extLst>
          </p:cNvPr>
          <p:cNvSpPr>
            <a:spLocks noGrp="1"/>
          </p:cNvSpPr>
          <p:nvPr>
            <p:ph type="body" sz="quarter" idx="20" hasCustomPrompt="1"/>
          </p:nvPr>
        </p:nvSpPr>
        <p:spPr>
          <a:xfrm>
            <a:off x="8102994" y="1662878"/>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02</a:t>
            </a:r>
          </a:p>
        </p:txBody>
      </p:sp>
      <p:sp>
        <p:nvSpPr>
          <p:cNvPr id="31" name="Text Placeholder 35">
            <a:extLst>
              <a:ext uri="{FF2B5EF4-FFF2-40B4-BE49-F238E27FC236}">
                <a16:creationId xmlns:a16="http://schemas.microsoft.com/office/drawing/2014/main" id="{786D4BA8-8528-44EC-BC1D-8E530D913EA4}"/>
              </a:ext>
            </a:extLst>
          </p:cNvPr>
          <p:cNvSpPr>
            <a:spLocks noGrp="1"/>
          </p:cNvSpPr>
          <p:nvPr>
            <p:ph type="body" sz="quarter" idx="14" hasCustomPrompt="1"/>
          </p:nvPr>
        </p:nvSpPr>
        <p:spPr>
          <a:xfrm>
            <a:off x="8102994" y="2338345"/>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8" name="Text Placeholder 35">
            <a:extLst>
              <a:ext uri="{FF2B5EF4-FFF2-40B4-BE49-F238E27FC236}">
                <a16:creationId xmlns:a16="http://schemas.microsoft.com/office/drawing/2014/main" id="{0A42AA3D-4A85-9257-F46F-A5C32C17E772}"/>
              </a:ext>
            </a:extLst>
          </p:cNvPr>
          <p:cNvSpPr>
            <a:spLocks noGrp="1"/>
          </p:cNvSpPr>
          <p:nvPr>
            <p:ph type="body" sz="quarter" idx="18" hasCustomPrompt="1"/>
          </p:nvPr>
        </p:nvSpPr>
        <p:spPr>
          <a:xfrm>
            <a:off x="4077094" y="3201621"/>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03</a:t>
            </a:r>
          </a:p>
        </p:txBody>
      </p:sp>
      <p:sp>
        <p:nvSpPr>
          <p:cNvPr id="29" name="Text Placeholder 35">
            <a:extLst>
              <a:ext uri="{FF2B5EF4-FFF2-40B4-BE49-F238E27FC236}">
                <a16:creationId xmlns:a16="http://schemas.microsoft.com/office/drawing/2014/main" id="{3A0C4F3B-DD2A-D85C-6652-1A67E41AFE77}"/>
              </a:ext>
            </a:extLst>
          </p:cNvPr>
          <p:cNvSpPr>
            <a:spLocks noGrp="1"/>
          </p:cNvSpPr>
          <p:nvPr>
            <p:ph type="body" sz="quarter" idx="12" hasCustomPrompt="1"/>
          </p:nvPr>
        </p:nvSpPr>
        <p:spPr>
          <a:xfrm>
            <a:off x="4077094" y="3877088"/>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2" name="Text Placeholder 35">
            <a:extLst>
              <a:ext uri="{FF2B5EF4-FFF2-40B4-BE49-F238E27FC236}">
                <a16:creationId xmlns:a16="http://schemas.microsoft.com/office/drawing/2014/main" id="{4CD7A510-7474-4D07-280B-F55F2A425B42}"/>
              </a:ext>
            </a:extLst>
          </p:cNvPr>
          <p:cNvSpPr>
            <a:spLocks noGrp="1"/>
          </p:cNvSpPr>
          <p:nvPr>
            <p:ph type="body" sz="quarter" idx="21" hasCustomPrompt="1"/>
          </p:nvPr>
        </p:nvSpPr>
        <p:spPr>
          <a:xfrm>
            <a:off x="8102994" y="3201621"/>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04</a:t>
            </a:r>
          </a:p>
        </p:txBody>
      </p:sp>
      <p:sp>
        <p:nvSpPr>
          <p:cNvPr id="32" name="Text Placeholder 35">
            <a:extLst>
              <a:ext uri="{FF2B5EF4-FFF2-40B4-BE49-F238E27FC236}">
                <a16:creationId xmlns:a16="http://schemas.microsoft.com/office/drawing/2014/main" id="{C1602467-F0C1-6CAE-16ED-B5F7945322EC}"/>
              </a:ext>
            </a:extLst>
          </p:cNvPr>
          <p:cNvSpPr>
            <a:spLocks noGrp="1"/>
          </p:cNvSpPr>
          <p:nvPr>
            <p:ph type="body" sz="quarter" idx="15" hasCustomPrompt="1"/>
          </p:nvPr>
        </p:nvSpPr>
        <p:spPr>
          <a:xfrm>
            <a:off x="8102994" y="3877088"/>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0" name="Text Placeholder 35">
            <a:extLst>
              <a:ext uri="{FF2B5EF4-FFF2-40B4-BE49-F238E27FC236}">
                <a16:creationId xmlns:a16="http://schemas.microsoft.com/office/drawing/2014/main" id="{46D5CE3B-8D17-6534-61FA-4E1CD1506A82}"/>
              </a:ext>
            </a:extLst>
          </p:cNvPr>
          <p:cNvSpPr>
            <a:spLocks noGrp="1"/>
          </p:cNvSpPr>
          <p:nvPr>
            <p:ph type="body" sz="quarter" idx="19" hasCustomPrompt="1"/>
          </p:nvPr>
        </p:nvSpPr>
        <p:spPr>
          <a:xfrm>
            <a:off x="4077094" y="4718280"/>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05</a:t>
            </a:r>
          </a:p>
        </p:txBody>
      </p:sp>
      <p:sp>
        <p:nvSpPr>
          <p:cNvPr id="30" name="Text Placeholder 35">
            <a:extLst>
              <a:ext uri="{FF2B5EF4-FFF2-40B4-BE49-F238E27FC236}">
                <a16:creationId xmlns:a16="http://schemas.microsoft.com/office/drawing/2014/main" id="{41B2D09B-C75B-7148-28CD-8E41AB7FB89B}"/>
              </a:ext>
            </a:extLst>
          </p:cNvPr>
          <p:cNvSpPr>
            <a:spLocks noGrp="1"/>
          </p:cNvSpPr>
          <p:nvPr>
            <p:ph type="body" sz="quarter" idx="13" hasCustomPrompt="1"/>
          </p:nvPr>
        </p:nvSpPr>
        <p:spPr>
          <a:xfrm>
            <a:off x="4077094" y="5393747"/>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
        <p:nvSpPr>
          <p:cNvPr id="23" name="Text Placeholder 35">
            <a:extLst>
              <a:ext uri="{FF2B5EF4-FFF2-40B4-BE49-F238E27FC236}">
                <a16:creationId xmlns:a16="http://schemas.microsoft.com/office/drawing/2014/main" id="{C897771B-DFEC-E8A3-93CF-925CB6170BDF}"/>
              </a:ext>
            </a:extLst>
          </p:cNvPr>
          <p:cNvSpPr>
            <a:spLocks noGrp="1"/>
          </p:cNvSpPr>
          <p:nvPr>
            <p:ph type="body" sz="quarter" idx="22" hasCustomPrompt="1"/>
          </p:nvPr>
        </p:nvSpPr>
        <p:spPr>
          <a:xfrm>
            <a:off x="8102994" y="4718280"/>
            <a:ext cx="3504802" cy="586311"/>
          </a:xfrm>
        </p:spPr>
        <p:txBody>
          <a:bodyPr vert="horz" wrap="square" lIns="0" tIns="0" rIns="0" bIns="0" rtlCol="0" anchor="ctr">
            <a:noAutofit/>
          </a:bodyPr>
          <a:lstStyle>
            <a:lvl1pPr marL="0" indent="0">
              <a:buNone/>
              <a:defRPr lang="en-US" sz="2800" b="1" cap="none" spc="-50" dirty="0" smtClean="0">
                <a:ln w="3175">
                  <a:noFill/>
                </a:ln>
                <a:solidFill>
                  <a:schemeClr val="tx2"/>
                </a:solidFill>
                <a:effectLst/>
                <a:cs typeface="Segoe UI" pitchFamily="34" charset="0"/>
              </a:defRPr>
            </a:lvl1pPr>
          </a:lstStyle>
          <a:p>
            <a:pPr marL="57150" lvl="0" indent="-285750">
              <a:spcBef>
                <a:spcPct val="0"/>
              </a:spcBef>
            </a:pPr>
            <a:r>
              <a:rPr lang="en-US"/>
              <a:t>06</a:t>
            </a:r>
          </a:p>
        </p:txBody>
      </p:sp>
      <p:sp>
        <p:nvSpPr>
          <p:cNvPr id="33" name="Text Placeholder 35">
            <a:extLst>
              <a:ext uri="{FF2B5EF4-FFF2-40B4-BE49-F238E27FC236}">
                <a16:creationId xmlns:a16="http://schemas.microsoft.com/office/drawing/2014/main" id="{14F23EA4-A09C-C174-76CB-D617C4F363C6}"/>
              </a:ext>
            </a:extLst>
          </p:cNvPr>
          <p:cNvSpPr>
            <a:spLocks noGrp="1"/>
          </p:cNvSpPr>
          <p:nvPr>
            <p:ph type="body" sz="quarter" idx="16" hasCustomPrompt="1"/>
          </p:nvPr>
        </p:nvSpPr>
        <p:spPr>
          <a:xfrm>
            <a:off x="8102994" y="5393747"/>
            <a:ext cx="3504802" cy="586311"/>
          </a:xfrm>
        </p:spPr>
        <p:txBody>
          <a:bodyPr vert="horz" wrap="square" lIns="0" tIns="0" rIns="0" bIns="0" rtlCol="0" anchor="t">
            <a:noAutofit/>
          </a:bodyPr>
          <a:lstStyle>
            <a:lvl1pPr marL="0" indent="0">
              <a:buNone/>
              <a:defRPr lang="en-US" sz="1600" b="0" cap="none" spc="-50" dirty="0" smtClean="0">
                <a:ln w="3175">
                  <a:noFill/>
                </a:ln>
                <a:solidFill>
                  <a:schemeClr val="tx1"/>
                </a:solidFill>
                <a:effectLst/>
                <a:cs typeface="Segoe UI" pitchFamily="34" charset="0"/>
              </a:defRPr>
            </a:lvl1pPr>
          </a:lstStyle>
          <a:p>
            <a:pPr marL="57150" lvl="0" indent="-285750">
              <a:spcBef>
                <a:spcPct val="0"/>
              </a:spcBef>
            </a:pPr>
            <a:r>
              <a:rPr lang="en-US"/>
              <a:t>Click to add text</a:t>
            </a:r>
          </a:p>
        </p:txBody>
      </p:sp>
    </p:spTree>
    <p:extLst>
      <p:ext uri="{BB962C8B-B14F-4D97-AF65-F5344CB8AC3E}">
        <p14:creationId xmlns:p14="http://schemas.microsoft.com/office/powerpoint/2010/main" val="25100983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F072F3-E83D-7BC9-B889-8822192322AE}"/>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93EF610A-A7B7-A534-75A2-EFD5BC312E7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92F6666-2516-F221-7719-FC24033CBA83}"/>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2D2B7BF2-6CC1-8452-E2F7-172E34A95C19}"/>
              </a:ext>
            </a:extLst>
          </p:cNvPr>
          <p:cNvGrpSpPr/>
          <p:nvPr userDrawn="1"/>
        </p:nvGrpSpPr>
        <p:grpSpPr>
          <a:xfrm>
            <a:off x="9486900" y="0"/>
            <a:ext cx="2705100" cy="694583"/>
            <a:chOff x="9486900" y="0"/>
            <a:chExt cx="2705100" cy="694583"/>
          </a:xfrm>
        </p:grpSpPr>
        <p:sp>
          <p:nvSpPr>
            <p:cNvPr id="7" name="Freeform: Shape 6">
              <a:extLst>
                <a:ext uri="{FF2B5EF4-FFF2-40B4-BE49-F238E27FC236}">
                  <a16:creationId xmlns:a16="http://schemas.microsoft.com/office/drawing/2014/main" id="{AE17A165-F18F-AC2F-F3AC-15252E043E4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8" name="Freeform: Shape 7">
              <a:extLst>
                <a:ext uri="{FF2B5EF4-FFF2-40B4-BE49-F238E27FC236}">
                  <a16:creationId xmlns:a16="http://schemas.microsoft.com/office/drawing/2014/main" id="{46FE4C56-E270-0802-E54E-C3CB0E5BADD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grpSp>
        <p:nvGrpSpPr>
          <p:cNvPr id="10" name="Group 9">
            <a:extLst>
              <a:ext uri="{FF2B5EF4-FFF2-40B4-BE49-F238E27FC236}">
                <a16:creationId xmlns:a16="http://schemas.microsoft.com/office/drawing/2014/main" id="{FBA366A9-CB5F-587B-731C-7AF44856C2ED}"/>
              </a:ext>
            </a:extLst>
          </p:cNvPr>
          <p:cNvGrpSpPr/>
          <p:nvPr userDrawn="1"/>
        </p:nvGrpSpPr>
        <p:grpSpPr>
          <a:xfrm>
            <a:off x="0" y="4679915"/>
            <a:ext cx="12192000" cy="2178087"/>
            <a:chOff x="0" y="4679915"/>
            <a:chExt cx="12192000" cy="2178087"/>
          </a:xfrm>
        </p:grpSpPr>
        <p:sp>
          <p:nvSpPr>
            <p:cNvPr id="11" name="Freeform: Shape 10">
              <a:extLst>
                <a:ext uri="{FF2B5EF4-FFF2-40B4-BE49-F238E27FC236}">
                  <a16:creationId xmlns:a16="http://schemas.microsoft.com/office/drawing/2014/main" id="{A90FF5AA-C114-0551-5D69-21436E408389}"/>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CF2B147F-132E-7F96-D00D-4D0B0EF86247}"/>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sp>
        <p:nvSpPr>
          <p:cNvPr id="15" name="Title 1">
            <a:extLst>
              <a:ext uri="{FF2B5EF4-FFF2-40B4-BE49-F238E27FC236}">
                <a16:creationId xmlns:a16="http://schemas.microsoft.com/office/drawing/2014/main" id="{579F99F0-94F9-9F50-E1D6-E129252E013F}"/>
              </a:ext>
            </a:extLst>
          </p:cNvPr>
          <p:cNvSpPr>
            <a:spLocks noGrp="1"/>
          </p:cNvSpPr>
          <p:nvPr>
            <p:ph type="title" hasCustomPrompt="1"/>
          </p:nvPr>
        </p:nvSpPr>
        <p:spPr>
          <a:xfrm>
            <a:off x="588263" y="2813445"/>
            <a:ext cx="4956194" cy="1107996"/>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a:t>
            </a:r>
            <a:br>
              <a:rPr lang="en-US" dirty="0"/>
            </a:br>
            <a:r>
              <a:rPr lang="en-US" dirty="0"/>
              <a:t>title style</a:t>
            </a:r>
            <a:endParaRPr lang="en-IN" dirty="0"/>
          </a:p>
        </p:txBody>
      </p:sp>
      <p:sp>
        <p:nvSpPr>
          <p:cNvPr id="14" name="Picture Placeholder 58">
            <a:extLst>
              <a:ext uri="{FF2B5EF4-FFF2-40B4-BE49-F238E27FC236}">
                <a16:creationId xmlns:a16="http://schemas.microsoft.com/office/drawing/2014/main" id="{04C8C2BA-A4DE-C21C-53E0-D3F5453389BF}"/>
              </a:ext>
            </a:extLst>
          </p:cNvPr>
          <p:cNvSpPr>
            <a:spLocks noGrp="1"/>
          </p:cNvSpPr>
          <p:nvPr>
            <p:ph type="pic" sz="quarter" idx="22"/>
          </p:nvPr>
        </p:nvSpPr>
        <p:spPr>
          <a:xfrm>
            <a:off x="5919788" y="585786"/>
            <a:ext cx="5686424" cy="5686424"/>
          </a:xfrm>
          <a:prstGeom prst="roundRect">
            <a:avLst>
              <a:gd name="adj" fmla="val 5988"/>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Tree>
    <p:extLst>
      <p:ext uri="{BB962C8B-B14F-4D97-AF65-F5344CB8AC3E}">
        <p14:creationId xmlns:p14="http://schemas.microsoft.com/office/powerpoint/2010/main" val="3599378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66E22722-B5B3-DF7A-B6A5-A775F1571F12}"/>
              </a:ext>
            </a:extLst>
          </p:cNvPr>
          <p:cNvPicPr>
            <a:picLocks noChangeAspect="1"/>
          </p:cNvPicPr>
          <p:nvPr userDrawn="1"/>
        </p:nvPicPr>
        <p:blipFill>
          <a:blip r:embed="rId2"/>
          <a:stretch>
            <a:fillRect/>
          </a:stretch>
        </p:blipFill>
        <p:spPr>
          <a:xfrm>
            <a:off x="0" y="-38100"/>
            <a:ext cx="12192000" cy="6896100"/>
          </a:xfrm>
          <a:prstGeom prst="rect">
            <a:avLst/>
          </a:prstGeom>
        </p:spPr>
      </p:pic>
      <p:pic>
        <p:nvPicPr>
          <p:cNvPr id="4" name="Picture 3">
            <a:extLst>
              <a:ext uri="{FF2B5EF4-FFF2-40B4-BE49-F238E27FC236}">
                <a16:creationId xmlns:a16="http://schemas.microsoft.com/office/drawing/2014/main" id="{33E3849C-FB19-714C-D137-0B6806FECA4E}"/>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0EAC04-1B38-68C8-658E-19A667C83441}"/>
              </a:ext>
            </a:extLst>
          </p:cNvPr>
          <p:cNvSpPr/>
          <p:nvPr userDrawn="1"/>
        </p:nvSpPr>
        <p:spPr bwMode="auto">
          <a:xfrm rot="5400000" flipV="1">
            <a:off x="223839" y="360365"/>
            <a:ext cx="2017712" cy="1296988"/>
          </a:xfrm>
          <a:prstGeom prst="rect">
            <a:avLst/>
          </a:prstGeom>
          <a:gradFill>
            <a:gsLst>
              <a:gs pos="16000">
                <a:schemeClr val="tx2">
                  <a:alpha val="0"/>
                </a:schemeClr>
              </a:gs>
              <a:gs pos="84000">
                <a:schemeClr val="tx2">
                  <a:lumMod val="75000"/>
                </a:schemeClr>
              </a:gs>
            </a:gsLst>
            <a:lin ang="10800000" scaled="1"/>
          </a:gradFill>
          <a:ln>
            <a:noFill/>
            <a:headEnd type="none" w="med" len="med"/>
            <a:tailEnd type="none" w="med" len="med"/>
          </a:ln>
          <a:effectLst>
            <a:outerShdw blurRad="76200" dist="38100" dir="10800000" sx="101000" sy="101000" algn="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F93028C-5304-B9F8-4FFE-E7B115839A12}"/>
              </a:ext>
            </a:extLst>
          </p:cNvPr>
          <p:cNvSpPr/>
          <p:nvPr userDrawn="1"/>
        </p:nvSpPr>
        <p:spPr bwMode="auto">
          <a:xfrm>
            <a:off x="7675881" y="1463040"/>
            <a:ext cx="3931920" cy="3931920"/>
          </a:xfrm>
          <a:prstGeom prst="ellipse">
            <a:avLst/>
          </a:prstGeom>
          <a:solidFill>
            <a:schemeClr val="bg1"/>
          </a:solidFill>
          <a:ln w="8467" cap="flat">
            <a:noFill/>
            <a:prstDash val="solid"/>
            <a:miter/>
          </a:ln>
          <a:effectLst>
            <a:outerShdw blurRad="444500" dist="317500" dir="8100000" sx="95000" sy="95000" algn="tr" rotWithShape="0">
              <a:prstClr val="black">
                <a:alpha val="55000"/>
              </a:prstClr>
            </a:outerShdw>
          </a:effectLst>
        </p:spPr>
        <p:txBody>
          <a:bodyPr rtlCol="0" anchor="ctr"/>
          <a:lstStyle/>
          <a:p>
            <a:endParaRPr lang="en-IN" err="1">
              <a:solidFill>
                <a:schemeClr val="tx1"/>
              </a:solidFill>
            </a:endParaRPr>
          </a:p>
        </p:txBody>
      </p:sp>
      <p:sp>
        <p:nvSpPr>
          <p:cNvPr id="8" name="Graphic 28">
            <a:extLst>
              <a:ext uri="{FF2B5EF4-FFF2-40B4-BE49-F238E27FC236}">
                <a16:creationId xmlns:a16="http://schemas.microsoft.com/office/drawing/2014/main" id="{B863102E-9688-B676-72F4-CE919D9B706C}"/>
              </a:ext>
            </a:extLst>
          </p:cNvPr>
          <p:cNvSpPr/>
          <p:nvPr userDrawn="1"/>
        </p:nvSpPr>
        <p:spPr>
          <a:xfrm>
            <a:off x="754008" y="1432563"/>
            <a:ext cx="965312" cy="725262"/>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9" name="Group 8">
            <a:extLst>
              <a:ext uri="{FF2B5EF4-FFF2-40B4-BE49-F238E27FC236}">
                <a16:creationId xmlns:a16="http://schemas.microsoft.com/office/drawing/2014/main" id="{8EFB388B-E329-DA0A-A4D7-D91918B6B689}"/>
              </a:ext>
            </a:extLst>
          </p:cNvPr>
          <p:cNvGrpSpPr/>
          <p:nvPr userDrawn="1"/>
        </p:nvGrpSpPr>
        <p:grpSpPr>
          <a:xfrm>
            <a:off x="7471836" y="1"/>
            <a:ext cx="4720163" cy="1211986"/>
            <a:chOff x="4863262" y="0"/>
            <a:chExt cx="6378217" cy="1637721"/>
          </a:xfrm>
        </p:grpSpPr>
        <p:sp>
          <p:nvSpPr>
            <p:cNvPr id="10" name="Freeform: Shape 9">
              <a:extLst>
                <a:ext uri="{FF2B5EF4-FFF2-40B4-BE49-F238E27FC236}">
                  <a16:creationId xmlns:a16="http://schemas.microsoft.com/office/drawing/2014/main" id="{84A5E03B-15CA-E373-8011-3DC181F004CD}"/>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sp>
          <p:nvSpPr>
            <p:cNvPr id="11" name="Freeform: Shape 10">
              <a:extLst>
                <a:ext uri="{FF2B5EF4-FFF2-40B4-BE49-F238E27FC236}">
                  <a16:creationId xmlns:a16="http://schemas.microsoft.com/office/drawing/2014/main" id="{75B93DFD-7253-B0D7-B4FC-7042F893CCAC}"/>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grpSp>
      <p:grpSp>
        <p:nvGrpSpPr>
          <p:cNvPr id="12" name="Group 11">
            <a:extLst>
              <a:ext uri="{FF2B5EF4-FFF2-40B4-BE49-F238E27FC236}">
                <a16:creationId xmlns:a16="http://schemas.microsoft.com/office/drawing/2014/main" id="{45F9E862-C8B6-F40B-DEB5-6AF843B09383}"/>
              </a:ext>
            </a:extLst>
          </p:cNvPr>
          <p:cNvGrpSpPr/>
          <p:nvPr userDrawn="1"/>
        </p:nvGrpSpPr>
        <p:grpSpPr>
          <a:xfrm>
            <a:off x="0" y="5477179"/>
            <a:ext cx="5299075" cy="1381018"/>
            <a:chOff x="950520" y="5263912"/>
            <a:chExt cx="6117399" cy="1594285"/>
          </a:xfrm>
        </p:grpSpPr>
        <p:sp>
          <p:nvSpPr>
            <p:cNvPr id="13" name="Freeform: Shape 12">
              <a:extLst>
                <a:ext uri="{FF2B5EF4-FFF2-40B4-BE49-F238E27FC236}">
                  <a16:creationId xmlns:a16="http://schemas.microsoft.com/office/drawing/2014/main" id="{F015E282-78BA-28C1-E48E-735F196898A6}"/>
                </a:ext>
              </a:extLst>
            </p:cNvPr>
            <p:cNvSpPr/>
            <p:nvPr/>
          </p:nvSpPr>
          <p:spPr>
            <a:xfrm>
              <a:off x="950520" y="5263912"/>
              <a:ext cx="6117399" cy="1594285"/>
            </a:xfrm>
            <a:custGeom>
              <a:avLst/>
              <a:gdLst>
                <a:gd name="connsiteX0" fmla="*/ 6117400 w 6117399"/>
                <a:gd name="connsiteY0" fmla="*/ 1594285 h 1594285"/>
                <a:gd name="connsiteX1" fmla="*/ 2120397 w 6117399"/>
                <a:gd name="connsiteY1" fmla="*/ 5581 h 1594285"/>
                <a:gd name="connsiteX2" fmla="*/ 0 w 6117399"/>
                <a:gd name="connsiteY2" fmla="*/ 450163 h 1594285"/>
                <a:gd name="connsiteX3" fmla="*/ 0 w 6117399"/>
                <a:gd name="connsiteY3" fmla="*/ 1594285 h 1594285"/>
                <a:gd name="connsiteX4" fmla="*/ 6117400 w 6117399"/>
                <a:gd name="connsiteY4" fmla="*/ 1594285 h 159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1594285">
                  <a:moveTo>
                    <a:pt x="6117400" y="1594285"/>
                  </a:moveTo>
                  <a:cubicBezTo>
                    <a:pt x="4701294" y="1374449"/>
                    <a:pt x="3506331" y="76378"/>
                    <a:pt x="2120397" y="5581"/>
                  </a:cubicBezTo>
                  <a:cubicBezTo>
                    <a:pt x="865565" y="-58485"/>
                    <a:pt x="0" y="450163"/>
                    <a:pt x="0" y="450163"/>
                  </a:cubicBezTo>
                  <a:lnTo>
                    <a:pt x="0" y="1594285"/>
                  </a:lnTo>
                  <a:lnTo>
                    <a:pt x="6117400" y="1594285"/>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B0122188-199D-D5DC-D048-E3259AB72EE4}"/>
                </a:ext>
              </a:extLst>
            </p:cNvPr>
            <p:cNvSpPr/>
            <p:nvPr/>
          </p:nvSpPr>
          <p:spPr>
            <a:xfrm>
              <a:off x="950520" y="5868051"/>
              <a:ext cx="6117399" cy="990146"/>
            </a:xfrm>
            <a:custGeom>
              <a:avLst/>
              <a:gdLst>
                <a:gd name="connsiteX0" fmla="*/ 6117400 w 6117399"/>
                <a:gd name="connsiteY0" fmla="*/ 990147 h 990146"/>
                <a:gd name="connsiteX1" fmla="*/ 2190046 w 6117399"/>
                <a:gd name="connsiteY1" fmla="*/ 4210 h 990146"/>
                <a:gd name="connsiteX2" fmla="*/ 0 w 6117399"/>
                <a:gd name="connsiteY2" fmla="*/ 311513 h 990146"/>
                <a:gd name="connsiteX3" fmla="*/ 0 w 6117399"/>
                <a:gd name="connsiteY3" fmla="*/ 990147 h 990146"/>
                <a:gd name="connsiteX4" fmla="*/ 6117400 w 6117399"/>
                <a:gd name="connsiteY4" fmla="*/ 990147 h 990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399" h="990146">
                  <a:moveTo>
                    <a:pt x="6117400" y="990147"/>
                  </a:moveTo>
                  <a:cubicBezTo>
                    <a:pt x="4519312" y="837029"/>
                    <a:pt x="3378436" y="48241"/>
                    <a:pt x="2190046" y="4210"/>
                  </a:cubicBezTo>
                  <a:cubicBezTo>
                    <a:pt x="934462" y="-42275"/>
                    <a:pt x="0" y="311513"/>
                    <a:pt x="0" y="311513"/>
                  </a:cubicBezTo>
                  <a:lnTo>
                    <a:pt x="0" y="990147"/>
                  </a:lnTo>
                  <a:lnTo>
                    <a:pt x="6117400" y="99014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sp>
        <p:nvSpPr>
          <p:cNvPr id="18" name="Text Placeholder 35">
            <a:extLst>
              <a:ext uri="{FF2B5EF4-FFF2-40B4-BE49-F238E27FC236}">
                <a16:creationId xmlns:a16="http://schemas.microsoft.com/office/drawing/2014/main" id="{BD3C3D3A-B804-24C4-3670-A60637D801F8}"/>
              </a:ext>
            </a:extLst>
          </p:cNvPr>
          <p:cNvSpPr>
            <a:spLocks noGrp="1"/>
          </p:cNvSpPr>
          <p:nvPr>
            <p:ph type="body" sz="quarter" idx="17" hasCustomPrompt="1"/>
          </p:nvPr>
        </p:nvSpPr>
        <p:spPr>
          <a:xfrm>
            <a:off x="1236664" y="2505671"/>
            <a:ext cx="5656263" cy="2215991"/>
          </a:xfrm>
          <a:noFill/>
        </p:spPr>
        <p:txBody>
          <a:bodyPr wrap="square" lIns="0" tIns="0" rIns="0" bIns="0" anchor="t">
            <a:noAutofit/>
          </a:bodyPr>
          <a:lstStyle>
            <a:lvl1pPr marL="0" indent="0" algn="l">
              <a:buNone/>
              <a:defRPr kumimoji="0" lang="en-US" sz="2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9" name="Text Placeholder 35">
            <a:extLst>
              <a:ext uri="{FF2B5EF4-FFF2-40B4-BE49-F238E27FC236}">
                <a16:creationId xmlns:a16="http://schemas.microsoft.com/office/drawing/2014/main" id="{3AA1D0C2-76E9-7278-2049-B187D5FC10E4}"/>
              </a:ext>
            </a:extLst>
          </p:cNvPr>
          <p:cNvSpPr>
            <a:spLocks noGrp="1"/>
          </p:cNvSpPr>
          <p:nvPr>
            <p:ph type="body" sz="quarter" idx="15" hasCustomPrompt="1"/>
          </p:nvPr>
        </p:nvSpPr>
        <p:spPr>
          <a:xfrm>
            <a:off x="1236664" y="4969297"/>
            <a:ext cx="5656263" cy="275690"/>
          </a:xfrm>
          <a:noFill/>
        </p:spPr>
        <p:txBody>
          <a:bodyPr wrap="square" lIns="0" tIns="0" rIns="0" bIns="0" anchor="t">
            <a:noAutofit/>
          </a:bodyPr>
          <a:lstStyle>
            <a:lvl1pPr marL="0" indent="0" algn="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7" name="Picture Placeholder 58">
            <a:extLst>
              <a:ext uri="{FF2B5EF4-FFF2-40B4-BE49-F238E27FC236}">
                <a16:creationId xmlns:a16="http://schemas.microsoft.com/office/drawing/2014/main" id="{6DA8A634-F07E-B50C-1BA8-0CB62155DE7A}"/>
              </a:ext>
            </a:extLst>
          </p:cNvPr>
          <p:cNvSpPr>
            <a:spLocks noGrp="1"/>
          </p:cNvSpPr>
          <p:nvPr>
            <p:ph type="pic" sz="quarter" idx="22"/>
          </p:nvPr>
        </p:nvSpPr>
        <p:spPr>
          <a:xfrm>
            <a:off x="7758432" y="1545591"/>
            <a:ext cx="3766818" cy="3766818"/>
          </a:xfrm>
          <a:prstGeom prst="ellipse">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7862819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59D39174-8A80-2D08-5E69-4EAEC5FC616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E71F3A4-FB3F-81D4-707D-C1CC017E3C33}"/>
              </a:ext>
            </a:extLst>
          </p:cNvPr>
          <p:cNvPicPr>
            <a:picLocks noChangeAspect="1"/>
          </p:cNvPicPr>
          <p:nvPr userDrawn="1"/>
        </p:nvPicPr>
        <p:blipFill rotWithShape="1">
          <a:blip r:embed="rId3" cstate="print">
            <a:alphaModFix amt="8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E0F2D002-979D-5C94-184D-43E1100E59F4}"/>
              </a:ext>
            </a:extLst>
          </p:cNvPr>
          <p:cNvSpPr/>
          <p:nvPr userDrawn="1"/>
        </p:nvSpPr>
        <p:spPr bwMode="auto">
          <a:xfrm>
            <a:off x="6892925" y="585788"/>
            <a:ext cx="4716463" cy="5683249"/>
          </a:xfrm>
          <a:prstGeom prst="roundRect">
            <a:avLst>
              <a:gd name="adj" fmla="val 6345"/>
            </a:avLst>
          </a:prstGeom>
          <a:solidFill>
            <a:schemeClr val="bg1"/>
          </a:solidFill>
          <a:ln>
            <a:noFill/>
            <a:headEnd type="none" w="med" len="med"/>
            <a:tailEnd type="none" w="med" len="med"/>
          </a:ln>
          <a:effectLst>
            <a:outerShdw blurRad="431800" sx="102000" sy="102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6E620489-3B35-B2FF-2B1F-FD7FE22D4DE6}"/>
              </a:ext>
            </a:extLst>
          </p:cNvPr>
          <p:cNvSpPr/>
          <p:nvPr userDrawn="1"/>
        </p:nvSpPr>
        <p:spPr bwMode="auto">
          <a:xfrm>
            <a:off x="0" y="2017713"/>
            <a:ext cx="6892925" cy="3486784"/>
          </a:xfrm>
          <a:prstGeom prst="rect">
            <a:avLst/>
          </a:prstGeom>
          <a:gradFill flip="none" rotWithShape="1">
            <a:gsLst>
              <a:gs pos="0">
                <a:schemeClr val="tx1">
                  <a:alpha val="0"/>
                </a:schemeClr>
              </a:gs>
              <a:gs pos="99000">
                <a:schemeClr val="tx1">
                  <a:alpha val="30000"/>
                </a:schemeClr>
              </a:gs>
            </a:gsLst>
            <a:lin ang="10800000" scaled="1"/>
            <a:tileRect/>
          </a:gradFill>
          <a:ln>
            <a:noFill/>
            <a:headEnd type="none" w="med" len="med"/>
            <a:tailEnd type="none" w="med" len="med"/>
          </a:ln>
          <a:effectLst>
            <a:outerShdw blurRad="381000" dist="38100" dir="10800000" algn="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5D12B4-76DF-612A-81F7-817627203F85}"/>
              </a:ext>
            </a:extLst>
          </p:cNvPr>
          <p:cNvGrpSpPr/>
          <p:nvPr userDrawn="1"/>
        </p:nvGrpSpPr>
        <p:grpSpPr>
          <a:xfrm>
            <a:off x="584200" y="1215243"/>
            <a:ext cx="965312" cy="977565"/>
            <a:chOff x="142812" y="139308"/>
            <a:chExt cx="301753" cy="305583"/>
          </a:xfrm>
        </p:grpSpPr>
        <p:sp>
          <p:nvSpPr>
            <p:cNvPr id="10" name="Rectangle: Rounded Corners 9">
              <a:extLst>
                <a:ext uri="{FF2B5EF4-FFF2-40B4-BE49-F238E27FC236}">
                  <a16:creationId xmlns:a16="http://schemas.microsoft.com/office/drawing/2014/main" id="{6E311E46-274D-2F70-2EDE-ADC9249D6033}"/>
                </a:ext>
              </a:extLst>
            </p:cNvPr>
            <p:cNvSpPr/>
            <p:nvPr/>
          </p:nvSpPr>
          <p:spPr bwMode="auto">
            <a:xfrm>
              <a:off x="142812" y="139308"/>
              <a:ext cx="301753" cy="305583"/>
            </a:xfrm>
            <a:prstGeom prst="roundRect">
              <a:avLst>
                <a:gd name="adj" fmla="val 17933"/>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B909BD42-BC8A-370C-B49A-5DA13164C98D}"/>
                </a:ext>
              </a:extLst>
            </p:cNvPr>
            <p:cNvSpPr/>
            <p:nvPr/>
          </p:nvSpPr>
          <p:spPr bwMode="auto">
            <a:xfrm>
              <a:off x="177513" y="175925"/>
              <a:ext cx="232350" cy="232350"/>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12" name="Graphic 28">
            <a:extLst>
              <a:ext uri="{FF2B5EF4-FFF2-40B4-BE49-F238E27FC236}">
                <a16:creationId xmlns:a16="http://schemas.microsoft.com/office/drawing/2014/main" id="{2D590AED-3B64-F4BC-B5B9-3A5C906E257C}"/>
              </a:ext>
            </a:extLst>
          </p:cNvPr>
          <p:cNvSpPr/>
          <p:nvPr userDrawn="1"/>
        </p:nvSpPr>
        <p:spPr>
          <a:xfrm>
            <a:off x="821642" y="1519790"/>
            <a:ext cx="490428" cy="368470"/>
          </a:xfrm>
          <a:custGeom>
            <a:avLst/>
            <a:gdLst>
              <a:gd name="connsiteX0" fmla="*/ 325088 w 3616928"/>
              <a:gd name="connsiteY0" fmla="*/ 2493836 h 2717482"/>
              <a:gd name="connsiteX1" fmla="*/ 0 w 3616928"/>
              <a:gd name="connsiteY1" fmla="*/ 1620108 h 2717482"/>
              <a:gd name="connsiteX2" fmla="*/ 1086517 w 3616928"/>
              <a:gd name="connsiteY2" fmla="*/ 19336 h 2717482"/>
              <a:gd name="connsiteX3" fmla="*/ 1300734 w 3616928"/>
              <a:gd name="connsiteY3" fmla="*/ 71628 h 2717482"/>
              <a:gd name="connsiteX4" fmla="*/ 1300734 w 3616928"/>
              <a:gd name="connsiteY4" fmla="*/ 71628 h 2717482"/>
              <a:gd name="connsiteX5" fmla="*/ 1253776 w 3616928"/>
              <a:gd name="connsiteY5" fmla="*/ 305943 h 2717482"/>
              <a:gd name="connsiteX6" fmla="*/ 710375 w 3616928"/>
              <a:gd name="connsiteY6" fmla="*/ 858584 h 2717482"/>
              <a:gd name="connsiteX7" fmla="*/ 930497 w 3616928"/>
              <a:gd name="connsiteY7" fmla="*/ 1294448 h 2717482"/>
              <a:gd name="connsiteX8" fmla="*/ 934784 w 3616928"/>
              <a:gd name="connsiteY8" fmla="*/ 1295020 h 2717482"/>
              <a:gd name="connsiteX9" fmla="*/ 1585055 w 3616928"/>
              <a:gd name="connsiteY9" fmla="*/ 2006251 h 2717482"/>
              <a:gd name="connsiteX10" fmla="*/ 1387412 w 3616928"/>
              <a:gd name="connsiteY10" fmla="*/ 2507743 h 2717482"/>
              <a:gd name="connsiteX11" fmla="*/ 1375791 w 3616928"/>
              <a:gd name="connsiteY11" fmla="*/ 2520316 h 2717482"/>
              <a:gd name="connsiteX12" fmla="*/ 873919 w 3616928"/>
              <a:gd name="connsiteY12" fmla="*/ 2717483 h 2717482"/>
              <a:gd name="connsiteX13" fmla="*/ 325279 w 3616928"/>
              <a:gd name="connsiteY13" fmla="*/ 2493931 h 2717482"/>
              <a:gd name="connsiteX14" fmla="*/ 325279 w 3616928"/>
              <a:gd name="connsiteY14" fmla="*/ 2493931 h 2717482"/>
              <a:gd name="connsiteX15" fmla="*/ 2357057 w 3616928"/>
              <a:gd name="connsiteY15" fmla="*/ 2493836 h 2717482"/>
              <a:gd name="connsiteX16" fmla="*/ 2031968 w 3616928"/>
              <a:gd name="connsiteY16" fmla="*/ 1620108 h 2717482"/>
              <a:gd name="connsiteX17" fmla="*/ 3118485 w 3616928"/>
              <a:gd name="connsiteY17" fmla="*/ 19336 h 2717482"/>
              <a:gd name="connsiteX18" fmla="*/ 3332703 w 3616928"/>
              <a:gd name="connsiteY18" fmla="*/ 71628 h 2717482"/>
              <a:gd name="connsiteX19" fmla="*/ 3332703 w 3616928"/>
              <a:gd name="connsiteY19" fmla="*/ 71628 h 2717482"/>
              <a:gd name="connsiteX20" fmla="*/ 3285744 w 3616928"/>
              <a:gd name="connsiteY20" fmla="*/ 305943 h 2717482"/>
              <a:gd name="connsiteX21" fmla="*/ 2742343 w 3616928"/>
              <a:gd name="connsiteY21" fmla="*/ 858584 h 2717482"/>
              <a:gd name="connsiteX22" fmla="*/ 2962370 w 3616928"/>
              <a:gd name="connsiteY22" fmla="*/ 1294448 h 2717482"/>
              <a:gd name="connsiteX23" fmla="*/ 2966657 w 3616928"/>
              <a:gd name="connsiteY23" fmla="*/ 1295020 h 2717482"/>
              <a:gd name="connsiteX24" fmla="*/ 3616928 w 3616928"/>
              <a:gd name="connsiteY24" fmla="*/ 2006251 h 2717482"/>
              <a:gd name="connsiteX25" fmla="*/ 3413760 w 3616928"/>
              <a:gd name="connsiteY25" fmla="*/ 2514220 h 2717482"/>
              <a:gd name="connsiteX26" fmla="*/ 2905792 w 3616928"/>
              <a:gd name="connsiteY26" fmla="*/ 2717388 h 2717482"/>
              <a:gd name="connsiteX27" fmla="*/ 2357152 w 3616928"/>
              <a:gd name="connsiteY27" fmla="*/ 2493836 h 2717482"/>
              <a:gd name="connsiteX28" fmla="*/ 2357152 w 3616928"/>
              <a:gd name="connsiteY28" fmla="*/ 2493836 h 271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6928" h="2717482">
                <a:moveTo>
                  <a:pt x="325088" y="2493836"/>
                </a:moveTo>
                <a:cubicBezTo>
                  <a:pt x="121920" y="2270380"/>
                  <a:pt x="0" y="2026539"/>
                  <a:pt x="0" y="1620108"/>
                </a:cubicBezTo>
                <a:cubicBezTo>
                  <a:pt x="0" y="954025"/>
                  <a:pt x="445675" y="359188"/>
                  <a:pt x="1086517" y="19336"/>
                </a:cubicBezTo>
                <a:cubicBezTo>
                  <a:pt x="1160812" y="-20097"/>
                  <a:pt x="1252918" y="2477"/>
                  <a:pt x="1300734" y="71628"/>
                </a:cubicBezTo>
                <a:lnTo>
                  <a:pt x="1300734" y="71628"/>
                </a:lnTo>
                <a:cubicBezTo>
                  <a:pt x="1354550" y="149448"/>
                  <a:pt x="1333310" y="254699"/>
                  <a:pt x="1253776" y="305943"/>
                </a:cubicBezTo>
                <a:cubicBezTo>
                  <a:pt x="981075" y="481585"/>
                  <a:pt x="813911" y="674466"/>
                  <a:pt x="710375" y="858584"/>
                </a:cubicBezTo>
                <a:cubicBezTo>
                  <a:pt x="606838" y="1042702"/>
                  <a:pt x="723805" y="1266159"/>
                  <a:pt x="930497" y="1294448"/>
                </a:cubicBezTo>
                <a:cubicBezTo>
                  <a:pt x="931926" y="1294639"/>
                  <a:pt x="933355" y="1294829"/>
                  <a:pt x="934784" y="1295020"/>
                </a:cubicBezTo>
                <a:cubicBezTo>
                  <a:pt x="1300543" y="1335691"/>
                  <a:pt x="1585055" y="1620108"/>
                  <a:pt x="1585055" y="2006251"/>
                </a:cubicBezTo>
                <a:cubicBezTo>
                  <a:pt x="1585055" y="2186369"/>
                  <a:pt x="1506188" y="2366487"/>
                  <a:pt x="1387412" y="2507743"/>
                </a:cubicBezTo>
                <a:cubicBezTo>
                  <a:pt x="1383792" y="2512124"/>
                  <a:pt x="1379887" y="2516315"/>
                  <a:pt x="1375791" y="2520316"/>
                </a:cubicBezTo>
                <a:cubicBezTo>
                  <a:pt x="1235012" y="2658237"/>
                  <a:pt x="1074230" y="2717483"/>
                  <a:pt x="873919" y="2717483"/>
                </a:cubicBezTo>
                <a:cubicBezTo>
                  <a:pt x="650367" y="2717483"/>
                  <a:pt x="447199" y="2615851"/>
                  <a:pt x="325279" y="2493931"/>
                </a:cubicBezTo>
                <a:lnTo>
                  <a:pt x="325279" y="2493931"/>
                </a:lnTo>
                <a:close/>
                <a:moveTo>
                  <a:pt x="2357057" y="2493836"/>
                </a:moveTo>
                <a:cubicBezTo>
                  <a:pt x="2153888" y="2270284"/>
                  <a:pt x="2031968" y="2026444"/>
                  <a:pt x="2031968" y="1620108"/>
                </a:cubicBezTo>
                <a:cubicBezTo>
                  <a:pt x="2031968" y="954025"/>
                  <a:pt x="2477643" y="359188"/>
                  <a:pt x="3118485" y="19336"/>
                </a:cubicBezTo>
                <a:cubicBezTo>
                  <a:pt x="3192780" y="-20097"/>
                  <a:pt x="3284887" y="2477"/>
                  <a:pt x="3332703" y="71628"/>
                </a:cubicBezTo>
                <a:lnTo>
                  <a:pt x="3332703" y="71628"/>
                </a:lnTo>
                <a:cubicBezTo>
                  <a:pt x="3386519" y="149448"/>
                  <a:pt x="3365278" y="254699"/>
                  <a:pt x="3285744" y="305943"/>
                </a:cubicBezTo>
                <a:cubicBezTo>
                  <a:pt x="3013043" y="481585"/>
                  <a:pt x="2845880" y="674466"/>
                  <a:pt x="2742343" y="858584"/>
                </a:cubicBezTo>
                <a:cubicBezTo>
                  <a:pt x="2640140" y="1040416"/>
                  <a:pt x="2755773" y="1266159"/>
                  <a:pt x="2962370" y="1294448"/>
                </a:cubicBezTo>
                <a:cubicBezTo>
                  <a:pt x="2963799" y="1294639"/>
                  <a:pt x="2965228" y="1294829"/>
                  <a:pt x="2966657" y="1295020"/>
                </a:cubicBezTo>
                <a:cubicBezTo>
                  <a:pt x="3332416" y="1335691"/>
                  <a:pt x="3616928" y="1620108"/>
                  <a:pt x="3616928" y="2006251"/>
                </a:cubicBezTo>
                <a:cubicBezTo>
                  <a:pt x="3616928" y="2189131"/>
                  <a:pt x="3535680" y="2372011"/>
                  <a:pt x="3413760" y="2514220"/>
                </a:cubicBezTo>
                <a:cubicBezTo>
                  <a:pt x="3291840" y="2656428"/>
                  <a:pt x="3108960" y="2717388"/>
                  <a:pt x="2905792" y="2717388"/>
                </a:cubicBezTo>
                <a:cubicBezTo>
                  <a:pt x="2682240" y="2717388"/>
                  <a:pt x="2479072" y="2615756"/>
                  <a:pt x="2357152" y="2493836"/>
                </a:cubicBezTo>
                <a:lnTo>
                  <a:pt x="2357152" y="2493836"/>
                </a:lnTo>
                <a:close/>
              </a:path>
            </a:pathLst>
          </a:custGeom>
          <a:solidFill>
            <a:schemeClr val="bg1"/>
          </a:soli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 name="Text Placeholder 35">
            <a:extLst>
              <a:ext uri="{FF2B5EF4-FFF2-40B4-BE49-F238E27FC236}">
                <a16:creationId xmlns:a16="http://schemas.microsoft.com/office/drawing/2014/main" id="{02EF1E71-0382-4513-27F8-A573764F5AAD}"/>
              </a:ext>
            </a:extLst>
          </p:cNvPr>
          <p:cNvSpPr>
            <a:spLocks noGrp="1"/>
          </p:cNvSpPr>
          <p:nvPr>
            <p:ph type="body" sz="quarter" idx="17" hasCustomPrompt="1"/>
          </p:nvPr>
        </p:nvSpPr>
        <p:spPr>
          <a:xfrm>
            <a:off x="584200" y="2686834"/>
            <a:ext cx="5829300" cy="1732236"/>
          </a:xfrm>
          <a:noFill/>
        </p:spPr>
        <p:txBody>
          <a:bodyPr wrap="square" lIns="0" tIns="0" rIns="0" bIns="0" anchor="t">
            <a:noAutofit/>
          </a:bodyPr>
          <a:lstStyle>
            <a:lvl1pPr marL="0" indent="0" algn="l">
              <a:buNone/>
              <a:defRPr kumimoji="0" lang="en-US" sz="2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dirty="0"/>
              <a:t>Click to add text</a:t>
            </a:r>
          </a:p>
        </p:txBody>
      </p:sp>
      <p:sp>
        <p:nvSpPr>
          <p:cNvPr id="15" name="Text Placeholder 35">
            <a:extLst>
              <a:ext uri="{FF2B5EF4-FFF2-40B4-BE49-F238E27FC236}">
                <a16:creationId xmlns:a16="http://schemas.microsoft.com/office/drawing/2014/main" id="{F36B7424-9BA3-2874-37AA-D45994593555}"/>
              </a:ext>
            </a:extLst>
          </p:cNvPr>
          <p:cNvSpPr>
            <a:spLocks noGrp="1"/>
          </p:cNvSpPr>
          <p:nvPr>
            <p:ph type="body" sz="quarter" idx="15" hasCustomPrompt="1"/>
          </p:nvPr>
        </p:nvSpPr>
        <p:spPr>
          <a:xfrm>
            <a:off x="582613" y="4756201"/>
            <a:ext cx="5830888" cy="275690"/>
          </a:xfrm>
          <a:noFill/>
        </p:spPr>
        <p:txBody>
          <a:bodyPr wrap="square" lIns="0" tIns="0" rIns="0" bIns="0" anchor="t">
            <a:noAutofit/>
          </a:bodyPr>
          <a:lstStyle>
            <a:lvl1pPr marL="0" indent="0" algn="r">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Narrator</a:t>
            </a:r>
          </a:p>
        </p:txBody>
      </p:sp>
      <p:sp>
        <p:nvSpPr>
          <p:cNvPr id="16" name="Picture Placeholder 58">
            <a:extLst>
              <a:ext uri="{FF2B5EF4-FFF2-40B4-BE49-F238E27FC236}">
                <a16:creationId xmlns:a16="http://schemas.microsoft.com/office/drawing/2014/main" id="{6203129B-B6A0-80FE-E261-3AE8434A5CB1}"/>
              </a:ext>
            </a:extLst>
          </p:cNvPr>
          <p:cNvSpPr>
            <a:spLocks noGrp="1"/>
          </p:cNvSpPr>
          <p:nvPr>
            <p:ph type="pic" sz="quarter" idx="22"/>
          </p:nvPr>
        </p:nvSpPr>
        <p:spPr>
          <a:xfrm>
            <a:off x="7110413" y="800101"/>
            <a:ext cx="4281488" cy="525779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3583887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D09D48-91F1-226C-E485-B721D7C4ACFF}"/>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67964EF7-8D19-D3F0-E828-0E1D83C52DC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44B2F78-21E6-3BF0-DFD5-7683A327CB49}"/>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617F2815-2723-8B68-1895-6F75E8862D7D}"/>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B9A27B1C-368E-BD59-3CAD-0D5C2B8916D6}"/>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8B939BCA-4EA2-A201-945F-BE978159287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FE7973B7-4DAE-CD9B-D7A6-6662912FCE9D}"/>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p>
              </p:txBody>
            </p:sp>
            <p:sp>
              <p:nvSpPr>
                <p:cNvPr id="12" name="Freeform: Shape 11">
                  <a:extLst>
                    <a:ext uri="{FF2B5EF4-FFF2-40B4-BE49-F238E27FC236}">
                      <a16:creationId xmlns:a16="http://schemas.microsoft.com/office/drawing/2014/main" id="{EC95961F-3CB5-1F23-81EC-159C024A83F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10" name="Freeform: Shape 9">
                <a:extLst>
                  <a:ext uri="{FF2B5EF4-FFF2-40B4-BE49-F238E27FC236}">
                    <a16:creationId xmlns:a16="http://schemas.microsoft.com/office/drawing/2014/main" id="{5B985903-2D31-FC1B-0009-3AA6C0F934F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grpSp>
        <p:sp>
          <p:nvSpPr>
            <p:cNvPr id="8" name="Freeform: Shape 7">
              <a:extLst>
                <a:ext uri="{FF2B5EF4-FFF2-40B4-BE49-F238E27FC236}">
                  <a16:creationId xmlns:a16="http://schemas.microsoft.com/office/drawing/2014/main" id="{3B55194A-D386-BFF1-143D-B6E2BB4E09C2}"/>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13" name="Rectangle: Single Corner Rounded 12">
            <a:extLst>
              <a:ext uri="{FF2B5EF4-FFF2-40B4-BE49-F238E27FC236}">
                <a16:creationId xmlns:a16="http://schemas.microsoft.com/office/drawing/2014/main" id="{8374FACD-52DD-EA00-5EF3-BC4189A80511}"/>
              </a:ext>
            </a:extLst>
          </p:cNvPr>
          <p:cNvSpPr/>
          <p:nvPr userDrawn="1"/>
        </p:nvSpPr>
        <p:spPr bwMode="auto">
          <a:xfrm flipH="1" flipV="1">
            <a:off x="588262" y="1436687"/>
            <a:ext cx="11603738" cy="4818968"/>
          </a:xfrm>
          <a:prstGeom prst="round1Rect">
            <a:avLst>
              <a:gd name="adj" fmla="val 9815"/>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sp>
        <p:nvSpPr>
          <p:cNvPr id="14" name="Rectangle 13">
            <a:extLst>
              <a:ext uri="{FF2B5EF4-FFF2-40B4-BE49-F238E27FC236}">
                <a16:creationId xmlns:a16="http://schemas.microsoft.com/office/drawing/2014/main" id="{49C9DDBF-8B25-3840-D167-F7A82E6FE24F}"/>
              </a:ext>
            </a:extLst>
          </p:cNvPr>
          <p:cNvSpPr/>
          <p:nvPr userDrawn="1"/>
        </p:nvSpPr>
        <p:spPr bwMode="auto">
          <a:xfrm>
            <a:off x="588262" y="1436687"/>
            <a:ext cx="11603738" cy="27432"/>
          </a:xfrm>
          <a:prstGeom prst="rect">
            <a:avLst/>
          </a:prstGeom>
          <a:gradFill>
            <a:gsLst>
              <a:gs pos="100000">
                <a:schemeClr val="tx2">
                  <a:lumMod val="60000"/>
                  <a:lumOff val="40000"/>
                </a:schemeClr>
              </a:gs>
              <a:gs pos="0">
                <a:schemeClr val="tx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cxnSp>
        <p:nvCxnSpPr>
          <p:cNvPr id="19" name="Straight Connector 18">
            <a:extLst>
              <a:ext uri="{FF2B5EF4-FFF2-40B4-BE49-F238E27FC236}">
                <a16:creationId xmlns:a16="http://schemas.microsoft.com/office/drawing/2014/main" id="{F91E9A27-D6CC-6ADB-3B1A-09AD805944C2}"/>
              </a:ext>
            </a:extLst>
          </p:cNvPr>
          <p:cNvCxnSpPr>
            <a:cxnSpLocks/>
          </p:cNvCxnSpPr>
          <p:nvPr userDrawn="1"/>
        </p:nvCxnSpPr>
        <p:spPr>
          <a:xfrm>
            <a:off x="588262" y="3960694"/>
            <a:ext cx="5368038"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BA56D00-DB58-EDF1-0A30-1D11A02C988D}"/>
              </a:ext>
            </a:extLst>
          </p:cNvPr>
          <p:cNvCxnSpPr>
            <a:cxnSpLocks/>
          </p:cNvCxnSpPr>
          <p:nvPr userDrawn="1"/>
        </p:nvCxnSpPr>
        <p:spPr>
          <a:xfrm rot="16200000">
            <a:off x="443006" y="2381007"/>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02CFBE-401A-43E3-048B-447ADDF25605}"/>
              </a:ext>
            </a:extLst>
          </p:cNvPr>
          <p:cNvCxnSpPr>
            <a:cxnSpLocks/>
          </p:cNvCxnSpPr>
          <p:nvPr userDrawn="1"/>
        </p:nvCxnSpPr>
        <p:spPr>
          <a:xfrm rot="16200000">
            <a:off x="443006" y="4506369"/>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0AF20B33-9D22-25D5-0CFB-8DFC6DD8700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5" name="Text Placeholder 35">
            <a:extLst>
              <a:ext uri="{FF2B5EF4-FFF2-40B4-BE49-F238E27FC236}">
                <a16:creationId xmlns:a16="http://schemas.microsoft.com/office/drawing/2014/main" id="{4037518A-EA26-1916-E462-AE8ECFD50937}"/>
              </a:ext>
            </a:extLst>
          </p:cNvPr>
          <p:cNvSpPr>
            <a:spLocks noGrp="1"/>
          </p:cNvSpPr>
          <p:nvPr>
            <p:ph type="body" sz="quarter" idx="15" hasCustomPrompt="1"/>
          </p:nvPr>
        </p:nvSpPr>
        <p:spPr>
          <a:xfrm>
            <a:off x="777238" y="1621002"/>
            <a:ext cx="10826500" cy="298305"/>
          </a:xfrm>
          <a:noFill/>
        </p:spPr>
        <p:txBody>
          <a:bodyPr wrap="square" lIns="0" tIns="0" rIns="0" bIns="0" anchor="t">
            <a:noAutofit/>
          </a:bodyPr>
          <a:lstStyle>
            <a:lvl1pPr marL="0" indent="0" algn="l">
              <a:buFont typeface="Arial" panose="020B0604020202020204" pitchFamily="34" charset="0"/>
              <a:buNone/>
              <a:defRPr kumimoji="0" lang="en-US" sz="18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9B957023-D5C8-4C46-7AF3-D557E5C52B36}"/>
              </a:ext>
            </a:extLst>
          </p:cNvPr>
          <p:cNvSpPr>
            <a:spLocks noGrp="1"/>
          </p:cNvSpPr>
          <p:nvPr>
            <p:ph type="body" sz="quarter" idx="16" hasCustomPrompt="1"/>
          </p:nvPr>
        </p:nvSpPr>
        <p:spPr>
          <a:xfrm>
            <a:off x="1402152" y="2261674"/>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294C83CD-3C29-43EC-9DE9-6C8EDB40C39B}"/>
              </a:ext>
            </a:extLst>
          </p:cNvPr>
          <p:cNvSpPr>
            <a:spLocks noGrp="1"/>
          </p:cNvSpPr>
          <p:nvPr>
            <p:ph type="body" sz="quarter" idx="17" hasCustomPrompt="1"/>
          </p:nvPr>
        </p:nvSpPr>
        <p:spPr>
          <a:xfrm>
            <a:off x="1533639" y="2611299"/>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0679245-30A6-784E-C5A4-39B1596ABD57}"/>
              </a:ext>
            </a:extLst>
          </p:cNvPr>
          <p:cNvSpPr>
            <a:spLocks noGrp="1"/>
          </p:cNvSpPr>
          <p:nvPr>
            <p:ph type="body" sz="quarter" idx="18" hasCustomPrompt="1"/>
          </p:nvPr>
        </p:nvSpPr>
        <p:spPr>
          <a:xfrm>
            <a:off x="1402152" y="4384037"/>
            <a:ext cx="4314125"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C6D3CFE0-62C9-7A43-A5F6-FE9BC528729B}"/>
              </a:ext>
            </a:extLst>
          </p:cNvPr>
          <p:cNvSpPr>
            <a:spLocks noGrp="1"/>
          </p:cNvSpPr>
          <p:nvPr>
            <p:ph type="body" sz="quarter" idx="19" hasCustomPrompt="1"/>
          </p:nvPr>
        </p:nvSpPr>
        <p:spPr>
          <a:xfrm>
            <a:off x="1533639" y="4733662"/>
            <a:ext cx="4182638" cy="1236793"/>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Picture Placeholder 58">
            <a:extLst>
              <a:ext uri="{FF2B5EF4-FFF2-40B4-BE49-F238E27FC236}">
                <a16:creationId xmlns:a16="http://schemas.microsoft.com/office/drawing/2014/main" id="{7B5AAAD8-C5EB-3E6E-0760-A7F9BAF331FF}"/>
              </a:ext>
            </a:extLst>
          </p:cNvPr>
          <p:cNvSpPr>
            <a:spLocks noGrp="1"/>
          </p:cNvSpPr>
          <p:nvPr>
            <p:ph type="pic" sz="quarter" idx="22"/>
          </p:nvPr>
        </p:nvSpPr>
        <p:spPr>
          <a:xfrm>
            <a:off x="5998916" y="2417148"/>
            <a:ext cx="5604824" cy="3227274"/>
          </a:xfrm>
          <a:prstGeom prst="roundRect">
            <a:avLst>
              <a:gd name="adj" fmla="val 4431"/>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solidFill>
                  <a:schemeClr val="bg1"/>
                </a:solidFill>
              </a:defRPr>
            </a:lvl1pPr>
          </a:lstStyle>
          <a:p>
            <a:endParaRPr lang="en-IN"/>
          </a:p>
        </p:txBody>
      </p:sp>
      <p:sp>
        <p:nvSpPr>
          <p:cNvPr id="40" name="Text Placeholder 35">
            <a:extLst>
              <a:ext uri="{FF2B5EF4-FFF2-40B4-BE49-F238E27FC236}">
                <a16:creationId xmlns:a16="http://schemas.microsoft.com/office/drawing/2014/main" id="{9C0064E9-2676-9B0B-2197-936C8E2D5A44}"/>
              </a:ext>
            </a:extLst>
          </p:cNvPr>
          <p:cNvSpPr>
            <a:spLocks noGrp="1"/>
          </p:cNvSpPr>
          <p:nvPr>
            <p:ph type="body" sz="quarter" idx="20" hasCustomPrompt="1"/>
          </p:nvPr>
        </p:nvSpPr>
        <p:spPr>
          <a:xfrm>
            <a:off x="5998914" y="5869249"/>
            <a:ext cx="5488235" cy="139110"/>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1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1031405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79011D-1C7C-A2D2-7808-778E3AF0A329}"/>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1405A153-0FFD-A2D6-638C-28F3375F9F3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D3AB161C-9D77-344D-0323-290CAD47B99D}"/>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6" name="Rectangle 5">
            <a:extLst>
              <a:ext uri="{FF2B5EF4-FFF2-40B4-BE49-F238E27FC236}">
                <a16:creationId xmlns:a16="http://schemas.microsoft.com/office/drawing/2014/main" id="{765890C9-BA95-2FE6-8773-A60695F10BCC}"/>
              </a:ext>
            </a:extLst>
          </p:cNvPr>
          <p:cNvSpPr/>
          <p:nvPr userDrawn="1"/>
        </p:nvSpPr>
        <p:spPr bwMode="auto">
          <a:xfrm rot="16200000">
            <a:off x="6061472" y="-4758631"/>
            <a:ext cx="69057" cy="12192002"/>
          </a:xfrm>
          <a:prstGeom prst="rect">
            <a:avLst/>
          </a:prstGeom>
          <a:gradFill flip="none" rotWithShape="1">
            <a:gsLst>
              <a:gs pos="100000">
                <a:schemeClr val="tx2">
                  <a:lumMod val="60000"/>
                  <a:lumOff val="40000"/>
                </a:schemeClr>
              </a:gs>
              <a:gs pos="2000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rgbClr val="FFFFFF"/>
              </a:solidFill>
              <a:cs typeface="Segoe UI" pitchFamily="34" charset="0"/>
            </a:endParaRPr>
          </a:p>
        </p:txBody>
      </p:sp>
      <p:grpSp>
        <p:nvGrpSpPr>
          <p:cNvPr id="7" name="Group 6">
            <a:extLst>
              <a:ext uri="{FF2B5EF4-FFF2-40B4-BE49-F238E27FC236}">
                <a16:creationId xmlns:a16="http://schemas.microsoft.com/office/drawing/2014/main" id="{2FA1BDB4-6EB2-0357-3B85-B3F56B10EBA5}"/>
              </a:ext>
            </a:extLst>
          </p:cNvPr>
          <p:cNvGrpSpPr/>
          <p:nvPr userDrawn="1"/>
        </p:nvGrpSpPr>
        <p:grpSpPr>
          <a:xfrm>
            <a:off x="0" y="0"/>
            <a:ext cx="12192000" cy="6858002"/>
            <a:chOff x="0" y="0"/>
            <a:chExt cx="12192000" cy="6858002"/>
          </a:xfrm>
        </p:grpSpPr>
        <p:grpSp>
          <p:nvGrpSpPr>
            <p:cNvPr id="8" name="Group 7">
              <a:extLst>
                <a:ext uri="{FF2B5EF4-FFF2-40B4-BE49-F238E27FC236}">
                  <a16:creationId xmlns:a16="http://schemas.microsoft.com/office/drawing/2014/main" id="{C8145BDC-F2EF-D1D7-6F29-82C55C01A23D}"/>
                </a:ext>
              </a:extLst>
            </p:cNvPr>
            <p:cNvGrpSpPr/>
            <p:nvPr/>
          </p:nvGrpSpPr>
          <p:grpSpPr>
            <a:xfrm>
              <a:off x="0" y="0"/>
              <a:ext cx="12192000" cy="6858002"/>
              <a:chOff x="0" y="0"/>
              <a:chExt cx="12192000" cy="6858002"/>
            </a:xfrm>
          </p:grpSpPr>
          <p:grpSp>
            <p:nvGrpSpPr>
              <p:cNvPr id="10" name="Group 9">
                <a:extLst>
                  <a:ext uri="{FF2B5EF4-FFF2-40B4-BE49-F238E27FC236}">
                    <a16:creationId xmlns:a16="http://schemas.microsoft.com/office/drawing/2014/main" id="{6DBD9920-8688-04DD-AFE5-C5E74AE7A447}"/>
                  </a:ext>
                </a:extLst>
              </p:cNvPr>
              <p:cNvGrpSpPr/>
              <p:nvPr/>
            </p:nvGrpSpPr>
            <p:grpSpPr>
              <a:xfrm>
                <a:off x="9486900" y="0"/>
                <a:ext cx="2705100" cy="694583"/>
                <a:chOff x="9486900" y="0"/>
                <a:chExt cx="2705100" cy="694583"/>
              </a:xfrm>
            </p:grpSpPr>
            <p:sp>
              <p:nvSpPr>
                <p:cNvPr id="12" name="Freeform: Shape 11">
                  <a:extLst>
                    <a:ext uri="{FF2B5EF4-FFF2-40B4-BE49-F238E27FC236}">
                      <a16:creationId xmlns:a16="http://schemas.microsoft.com/office/drawing/2014/main" id="{C00AC885-4AA7-1995-4F2C-071DB9B34759}"/>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3" name="Freeform: Shape 12">
                  <a:extLst>
                    <a:ext uri="{FF2B5EF4-FFF2-40B4-BE49-F238E27FC236}">
                      <a16:creationId xmlns:a16="http://schemas.microsoft.com/office/drawing/2014/main" id="{1669860A-6C81-F026-FAF3-A86F6CE4ED83}"/>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1" name="Freeform: Shape 10">
                <a:extLst>
                  <a:ext uri="{FF2B5EF4-FFF2-40B4-BE49-F238E27FC236}">
                    <a16:creationId xmlns:a16="http://schemas.microsoft.com/office/drawing/2014/main" id="{65C4A214-FF46-CE62-C4E3-DBD245C79BC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9" name="Freeform: Shape 8">
              <a:extLst>
                <a:ext uri="{FF2B5EF4-FFF2-40B4-BE49-F238E27FC236}">
                  <a16:creationId xmlns:a16="http://schemas.microsoft.com/office/drawing/2014/main" id="{17039192-0BBB-AF94-CF10-B163B256C6EB}"/>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4" name="Rectangle: Top Corners Rounded 13">
            <a:extLst>
              <a:ext uri="{FF2B5EF4-FFF2-40B4-BE49-F238E27FC236}">
                <a16:creationId xmlns:a16="http://schemas.microsoft.com/office/drawing/2014/main" id="{378E9B85-FD23-5291-6803-9521E13AAA85}"/>
              </a:ext>
            </a:extLst>
          </p:cNvPr>
          <p:cNvSpPr/>
          <p:nvPr userDrawn="1"/>
        </p:nvSpPr>
        <p:spPr bwMode="auto">
          <a:xfrm rot="16200000">
            <a:off x="2937230" y="1964970"/>
            <a:ext cx="1908830" cy="6614889"/>
          </a:xfrm>
          <a:prstGeom prst="round2SameRect">
            <a:avLst>
              <a:gd name="adj1" fmla="val 9481"/>
              <a:gd name="adj2" fmla="val 0"/>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solidFill>
                <a:schemeClr val="bg1"/>
              </a:solidFill>
            </a:endParaRPr>
          </a:p>
        </p:txBody>
      </p:sp>
      <p:cxnSp>
        <p:nvCxnSpPr>
          <p:cNvPr id="17" name="Straight Connector 16">
            <a:extLst>
              <a:ext uri="{FF2B5EF4-FFF2-40B4-BE49-F238E27FC236}">
                <a16:creationId xmlns:a16="http://schemas.microsoft.com/office/drawing/2014/main" id="{B14EFCE7-4A4D-3160-4EF8-6BCDDC364BC6}"/>
              </a:ext>
            </a:extLst>
          </p:cNvPr>
          <p:cNvCxnSpPr>
            <a:cxnSpLocks/>
          </p:cNvCxnSpPr>
          <p:nvPr userDrawn="1"/>
        </p:nvCxnSpPr>
        <p:spPr>
          <a:xfrm rot="5400000">
            <a:off x="2908877" y="5272415"/>
            <a:ext cx="1703030"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D8B3620-9E88-798D-E42D-DDF13FEA7D58}"/>
              </a:ext>
            </a:extLst>
          </p:cNvPr>
          <p:cNvCxnSpPr>
            <a:cxnSpLocks/>
          </p:cNvCxnSpPr>
          <p:nvPr userDrawn="1"/>
        </p:nvCxnSpPr>
        <p:spPr>
          <a:xfrm flipH="1">
            <a:off x="1432561" y="2769472"/>
            <a:ext cx="5387339"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386064D2-13E1-572C-329E-2685E1408598}"/>
              </a:ext>
            </a:extLst>
          </p:cNvPr>
          <p:cNvSpPr>
            <a:spLocks noGrp="1"/>
          </p:cNvSpPr>
          <p:nvPr>
            <p:ph type="title"/>
          </p:nvPr>
        </p:nvSpPr>
        <p:spPr>
          <a:xfrm>
            <a:off x="588263" y="457200"/>
            <a:ext cx="6429757"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5" name="Text Placeholder 35">
            <a:extLst>
              <a:ext uri="{FF2B5EF4-FFF2-40B4-BE49-F238E27FC236}">
                <a16:creationId xmlns:a16="http://schemas.microsoft.com/office/drawing/2014/main" id="{E491AA92-D73B-6E33-721B-4F139E3205E4}"/>
              </a:ext>
            </a:extLst>
          </p:cNvPr>
          <p:cNvSpPr>
            <a:spLocks noGrp="1"/>
          </p:cNvSpPr>
          <p:nvPr>
            <p:ph type="body" sz="quarter" idx="16" hasCustomPrompt="1"/>
          </p:nvPr>
        </p:nvSpPr>
        <p:spPr>
          <a:xfrm>
            <a:off x="1432340" y="1509442"/>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6" name="Text Placeholder 35">
            <a:extLst>
              <a:ext uri="{FF2B5EF4-FFF2-40B4-BE49-F238E27FC236}">
                <a16:creationId xmlns:a16="http://schemas.microsoft.com/office/drawing/2014/main" id="{0943156C-40F4-8A48-5E6D-AAD60CC3B45D}"/>
              </a:ext>
            </a:extLst>
          </p:cNvPr>
          <p:cNvSpPr>
            <a:spLocks noGrp="1"/>
          </p:cNvSpPr>
          <p:nvPr>
            <p:ph type="body" sz="quarter" idx="18" hasCustomPrompt="1"/>
          </p:nvPr>
        </p:nvSpPr>
        <p:spPr>
          <a:xfrm>
            <a:off x="1432340" y="1895144"/>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Text Placeholder 35">
            <a:extLst>
              <a:ext uri="{FF2B5EF4-FFF2-40B4-BE49-F238E27FC236}">
                <a16:creationId xmlns:a16="http://schemas.microsoft.com/office/drawing/2014/main" id="{B5100769-766C-D10B-F6CB-BC1C67659FDE}"/>
              </a:ext>
            </a:extLst>
          </p:cNvPr>
          <p:cNvSpPr>
            <a:spLocks noGrp="1"/>
          </p:cNvSpPr>
          <p:nvPr>
            <p:ph type="body" sz="quarter" idx="19" hasCustomPrompt="1"/>
          </p:nvPr>
        </p:nvSpPr>
        <p:spPr>
          <a:xfrm>
            <a:off x="1432340" y="2907015"/>
            <a:ext cx="5387339"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8" name="Text Placeholder 35">
            <a:extLst>
              <a:ext uri="{FF2B5EF4-FFF2-40B4-BE49-F238E27FC236}">
                <a16:creationId xmlns:a16="http://schemas.microsoft.com/office/drawing/2014/main" id="{DF239A77-6870-09E0-EBCA-C8A6DEDD98A1}"/>
              </a:ext>
            </a:extLst>
          </p:cNvPr>
          <p:cNvSpPr>
            <a:spLocks noGrp="1"/>
          </p:cNvSpPr>
          <p:nvPr>
            <p:ph type="body" sz="quarter" idx="20" hasCustomPrompt="1"/>
          </p:nvPr>
        </p:nvSpPr>
        <p:spPr>
          <a:xfrm>
            <a:off x="1432340" y="3292717"/>
            <a:ext cx="5387339" cy="732554"/>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9" name="Text Placeholder 35">
            <a:extLst>
              <a:ext uri="{FF2B5EF4-FFF2-40B4-BE49-F238E27FC236}">
                <a16:creationId xmlns:a16="http://schemas.microsoft.com/office/drawing/2014/main" id="{72D22397-195F-7C5B-3BCB-3E13FA171310}"/>
              </a:ext>
            </a:extLst>
          </p:cNvPr>
          <p:cNvSpPr>
            <a:spLocks noGrp="1"/>
          </p:cNvSpPr>
          <p:nvPr>
            <p:ph type="body" sz="quarter" idx="21" hasCustomPrompt="1"/>
          </p:nvPr>
        </p:nvSpPr>
        <p:spPr>
          <a:xfrm>
            <a:off x="78464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CC463DDF-4012-B1E9-19C2-9B1C0962CB64}"/>
              </a:ext>
            </a:extLst>
          </p:cNvPr>
          <p:cNvSpPr>
            <a:spLocks noGrp="1"/>
          </p:cNvSpPr>
          <p:nvPr>
            <p:ph type="body" sz="quarter" idx="22" hasCustomPrompt="1"/>
          </p:nvPr>
        </p:nvSpPr>
        <p:spPr>
          <a:xfrm>
            <a:off x="78464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438EFA4A-A8C7-49F9-3827-4FA4A6E0F3DC}"/>
              </a:ext>
            </a:extLst>
          </p:cNvPr>
          <p:cNvSpPr>
            <a:spLocks noGrp="1"/>
          </p:cNvSpPr>
          <p:nvPr>
            <p:ph type="body" sz="quarter" idx="23" hasCustomPrompt="1"/>
          </p:nvPr>
        </p:nvSpPr>
        <p:spPr>
          <a:xfrm>
            <a:off x="3966301" y="4468158"/>
            <a:ext cx="27698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2" name="Text Placeholder 35">
            <a:extLst>
              <a:ext uri="{FF2B5EF4-FFF2-40B4-BE49-F238E27FC236}">
                <a16:creationId xmlns:a16="http://schemas.microsoft.com/office/drawing/2014/main" id="{5EC1ED19-3FAA-4E32-70A9-E69DF22EC12F}"/>
              </a:ext>
            </a:extLst>
          </p:cNvPr>
          <p:cNvSpPr>
            <a:spLocks noGrp="1"/>
          </p:cNvSpPr>
          <p:nvPr>
            <p:ph type="body" sz="quarter" idx="24" hasCustomPrompt="1"/>
          </p:nvPr>
        </p:nvSpPr>
        <p:spPr>
          <a:xfrm>
            <a:off x="3966301" y="4853859"/>
            <a:ext cx="2769840" cy="1223629"/>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Picture Placeholder 58">
            <a:extLst>
              <a:ext uri="{FF2B5EF4-FFF2-40B4-BE49-F238E27FC236}">
                <a16:creationId xmlns:a16="http://schemas.microsoft.com/office/drawing/2014/main" id="{F20CB609-76D6-2283-30D6-80BBB75FCEC8}"/>
              </a:ext>
            </a:extLst>
          </p:cNvPr>
          <p:cNvSpPr>
            <a:spLocks noGrp="1"/>
          </p:cNvSpPr>
          <p:nvPr>
            <p:ph type="pic" sz="quarter" idx="25"/>
          </p:nvPr>
        </p:nvSpPr>
        <p:spPr>
          <a:xfrm>
            <a:off x="7199091" y="215899"/>
            <a:ext cx="4410299" cy="6426199"/>
          </a:xfrm>
          <a:prstGeom prst="roundRect">
            <a:avLst>
              <a:gd name="adj" fmla="val 5089"/>
            </a:avLst>
          </a:prstGeom>
          <a:solidFill>
            <a:schemeClr val="bg1">
              <a:alpha val="40000"/>
            </a:schemeClr>
          </a:solidFill>
          <a:ln>
            <a:solidFill>
              <a:schemeClr val="bg1"/>
            </a:solidFill>
          </a:ln>
          <a:effectLst>
            <a:outerShdw blurRad="266700" sx="102000" sy="102000" algn="ctr" rotWithShape="0">
              <a:prstClr val="black">
                <a:alpha val="1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20558514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94A5B046-59E0-972E-F8C1-34708B147DE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E439117-F8A5-C6CE-6461-FB96C254E4FE}"/>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6412AB3-9178-BD49-8DA0-44FF6A9F02CE}"/>
              </a:ext>
            </a:extLst>
          </p:cNvPr>
          <p:cNvSpPr/>
          <p:nvPr userDrawn="1"/>
        </p:nvSpPr>
        <p:spPr bwMode="auto">
          <a:xfrm>
            <a:off x="0" y="1663700"/>
            <a:ext cx="12192000" cy="3975100"/>
          </a:xfrm>
          <a:prstGeom prst="rect">
            <a:avLst/>
          </a:prstGeom>
          <a:solidFill>
            <a:schemeClr val="bg1">
              <a:alpha val="5000"/>
            </a:schemeClr>
          </a:solidFill>
          <a:ln w="3175">
            <a:gradFill>
              <a:gsLst>
                <a:gs pos="0">
                  <a:schemeClr val="bg1">
                    <a:lumMod val="99000"/>
                    <a:alpha val="5000"/>
                  </a:schemeClr>
                </a:gs>
                <a:gs pos="100000">
                  <a:schemeClr val="tx2"/>
                </a:gs>
              </a:gsLst>
              <a:lin ang="5400000" scaled="1"/>
            </a:gradFill>
            <a:headEnd type="none" w="med" len="med"/>
            <a:tailEnd type="none" w="med" len="med"/>
          </a:ln>
          <a:effectLst>
            <a:outerShdw blurRad="571500" dist="38100" dir="2700000" algn="tl" rotWithShape="0">
              <a:prstClr val="black">
                <a:alpha val="5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fontAlgn="base">
              <a:spcBef>
                <a:spcPct val="0"/>
              </a:spcBef>
              <a:spcAft>
                <a:spcPts val="600"/>
              </a:spcAft>
              <a:buFont typeface="Arial" panose="020B0604020202020204" pitchFamily="34" charset="0"/>
              <a:buNone/>
            </a:pPr>
            <a:endParaRPr lang="en-US" sz="2000" err="1">
              <a:solidFill>
                <a:schemeClr val="bg1"/>
              </a:solidFill>
              <a:latin typeface="+mj-lt"/>
              <a:ea typeface="Segoe UI Black" panose="020B0A02040204020203" pitchFamily="34" charset="0"/>
            </a:endParaRPr>
          </a:p>
        </p:txBody>
      </p:sp>
      <p:cxnSp>
        <p:nvCxnSpPr>
          <p:cNvPr id="8" name="Straight Connector 7">
            <a:extLst>
              <a:ext uri="{FF2B5EF4-FFF2-40B4-BE49-F238E27FC236}">
                <a16:creationId xmlns:a16="http://schemas.microsoft.com/office/drawing/2014/main" id="{79FEAACB-A92D-48D2-828C-4E09A76C5F5F}"/>
              </a:ext>
            </a:extLst>
          </p:cNvPr>
          <p:cNvCxnSpPr>
            <a:cxnSpLocks/>
          </p:cNvCxnSpPr>
          <p:nvPr/>
        </p:nvCxnSpPr>
        <p:spPr>
          <a:xfrm>
            <a:off x="484632" y="3437367"/>
            <a:ext cx="11222737" cy="0"/>
          </a:xfrm>
          <a:prstGeom prst="line">
            <a:avLst/>
          </a:prstGeom>
          <a:ln w="231775" cap="rnd">
            <a:gradFill flip="none" rotWithShape="1">
              <a:gsLst>
                <a:gs pos="0">
                  <a:schemeClr val="tx2">
                    <a:lumMod val="50000"/>
                  </a:schemeClr>
                </a:gs>
                <a:gs pos="100000">
                  <a:schemeClr val="tx2">
                    <a:lumMod val="60000"/>
                    <a:lumOff val="40000"/>
                  </a:schemeClr>
                </a:gs>
              </a:gsLst>
              <a:lin ang="0" scaled="1"/>
              <a:tileRect/>
            </a:gradFill>
            <a:headEnd type="none" w="lg" len="med"/>
            <a:tailEnd type="none" w="lg" len="med"/>
          </a:ln>
          <a:effectLst>
            <a:outerShdw blurRad="127000" dist="38100" dir="5400000" algn="t"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AD2F12-CB4D-616E-E0BA-E7FF540F1EA2}"/>
              </a:ext>
            </a:extLst>
          </p:cNvPr>
          <p:cNvCxnSpPr>
            <a:cxnSpLocks/>
          </p:cNvCxnSpPr>
          <p:nvPr/>
        </p:nvCxnSpPr>
        <p:spPr>
          <a:xfrm>
            <a:off x="484632" y="3440798"/>
            <a:ext cx="11222737" cy="0"/>
          </a:xfrm>
          <a:prstGeom prst="line">
            <a:avLst/>
          </a:prstGeom>
          <a:ln w="57150" cap="rnd">
            <a:gradFill flip="none" rotWithShape="1">
              <a:gsLst>
                <a:gs pos="0">
                  <a:schemeClr val="bg1">
                    <a:lumMod val="95000"/>
                  </a:schemeClr>
                </a:gs>
                <a:gs pos="100000">
                  <a:schemeClr val="bg1"/>
                </a:gs>
              </a:gsLst>
              <a:lin ang="0" scaled="1"/>
              <a:tileRect/>
            </a:gradFill>
            <a:headEnd type="none" w="lg" len="med"/>
            <a:tailEnd type="none" w="lg" len="med"/>
          </a:ln>
          <a:effectLst>
            <a:outerShdw blurRad="127000" dist="38100" dir="5400000" algn="t"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31B97C-3C8D-3C04-4069-A33026B443FA}"/>
              </a:ext>
            </a:extLst>
          </p:cNvPr>
          <p:cNvCxnSpPr>
            <a:cxnSpLocks/>
            <a:stCxn id="58" idx="2"/>
            <a:endCxn id="12" idx="0"/>
          </p:cNvCxnSpPr>
          <p:nvPr/>
        </p:nvCxnSpPr>
        <p:spPr>
          <a:xfrm flipH="1">
            <a:off x="891905" y="2494608"/>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6C42C701-EC18-9915-9DDB-F2ED3A06D478}"/>
              </a:ext>
            </a:extLst>
          </p:cNvPr>
          <p:cNvGrpSpPr/>
          <p:nvPr/>
        </p:nvGrpSpPr>
        <p:grpSpPr>
          <a:xfrm>
            <a:off x="662879" y="2030741"/>
            <a:ext cx="458053" cy="463867"/>
            <a:chOff x="142812" y="139308"/>
            <a:chExt cx="301753" cy="305583"/>
          </a:xfrm>
        </p:grpSpPr>
        <p:sp>
          <p:nvSpPr>
            <p:cNvPr id="58" name="Rectangle: Rounded Corners 57">
              <a:extLst>
                <a:ext uri="{FF2B5EF4-FFF2-40B4-BE49-F238E27FC236}">
                  <a16:creationId xmlns:a16="http://schemas.microsoft.com/office/drawing/2014/main" id="{A1842012-ABDB-0C9A-1317-7C00C7E8C718}"/>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D405CAC2-E0BF-B7E9-4451-D41EC956E63D}"/>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12" name="Rectangle: Rounded Corners 11">
            <a:extLst>
              <a:ext uri="{FF2B5EF4-FFF2-40B4-BE49-F238E27FC236}">
                <a16:creationId xmlns:a16="http://schemas.microsoft.com/office/drawing/2014/main" id="{79DE8831-BF87-F9A5-701E-96B6E169F8F3}"/>
              </a:ext>
            </a:extLst>
          </p:cNvPr>
          <p:cNvSpPr/>
          <p:nvPr/>
        </p:nvSpPr>
        <p:spPr bwMode="auto">
          <a:xfrm>
            <a:off x="829454" y="3374123"/>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61AF7C3-BF47-2B9D-DA82-A11F867FFB41}"/>
              </a:ext>
            </a:extLst>
          </p:cNvPr>
          <p:cNvGrpSpPr/>
          <p:nvPr/>
        </p:nvGrpSpPr>
        <p:grpSpPr>
          <a:xfrm>
            <a:off x="4132275" y="2030741"/>
            <a:ext cx="458053" cy="1469870"/>
            <a:chOff x="662879" y="2018943"/>
            <a:chExt cx="458053" cy="1469870"/>
          </a:xfrm>
        </p:grpSpPr>
        <p:cxnSp>
          <p:nvCxnSpPr>
            <p:cNvPr id="49" name="Straight Arrow Connector 48">
              <a:extLst>
                <a:ext uri="{FF2B5EF4-FFF2-40B4-BE49-F238E27FC236}">
                  <a16:creationId xmlns:a16="http://schemas.microsoft.com/office/drawing/2014/main" id="{7522F11D-230D-4907-5E14-680993711A8A}"/>
                </a:ext>
              </a:extLst>
            </p:cNvPr>
            <p:cNvCxnSpPr>
              <a:cxnSpLocks/>
              <a:stCxn id="54" idx="2"/>
              <a:endCxn id="51" idx="0"/>
            </p:cNvCxnSpPr>
            <p:nvPr/>
          </p:nvCxnSpPr>
          <p:spPr>
            <a:xfrm flipH="1">
              <a:off x="891905" y="2482810"/>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9616610-9C84-45EE-7428-785E4C0085CF}"/>
                </a:ext>
              </a:extLst>
            </p:cNvPr>
            <p:cNvGrpSpPr/>
            <p:nvPr/>
          </p:nvGrpSpPr>
          <p:grpSpPr>
            <a:xfrm>
              <a:off x="662879" y="2018943"/>
              <a:ext cx="458053" cy="463867"/>
              <a:chOff x="142812" y="139308"/>
              <a:chExt cx="301753" cy="305583"/>
            </a:xfrm>
          </p:grpSpPr>
          <p:sp>
            <p:nvSpPr>
              <p:cNvPr id="54" name="Rectangle: Rounded Corners 53">
                <a:extLst>
                  <a:ext uri="{FF2B5EF4-FFF2-40B4-BE49-F238E27FC236}">
                    <a16:creationId xmlns:a16="http://schemas.microsoft.com/office/drawing/2014/main" id="{76EAB922-8F44-2AB4-B52C-F8291B8C2A66}"/>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FF240432-9FD7-4FFA-FC6B-6463E2AD5681}"/>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51" name="Rectangle: Rounded Corners 50">
              <a:extLst>
                <a:ext uri="{FF2B5EF4-FFF2-40B4-BE49-F238E27FC236}">
                  <a16:creationId xmlns:a16="http://schemas.microsoft.com/office/drawing/2014/main" id="{726827D2-D77F-FB24-50A1-EFEBDFC4780C}"/>
                </a:ext>
              </a:extLst>
            </p:cNvPr>
            <p:cNvSpPr/>
            <p:nvPr/>
          </p:nvSpPr>
          <p:spPr bwMode="auto">
            <a:xfrm>
              <a:off x="829454" y="3362325"/>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0D855E99-ACB4-0E93-BBE8-FC783A741C6A}"/>
              </a:ext>
            </a:extLst>
          </p:cNvPr>
          <p:cNvGrpSpPr/>
          <p:nvPr/>
        </p:nvGrpSpPr>
        <p:grpSpPr>
          <a:xfrm>
            <a:off x="7601671" y="2030741"/>
            <a:ext cx="458053" cy="1469870"/>
            <a:chOff x="662879" y="2018943"/>
            <a:chExt cx="458053" cy="1469870"/>
          </a:xfrm>
        </p:grpSpPr>
        <p:cxnSp>
          <p:nvCxnSpPr>
            <p:cNvPr id="42" name="Straight Arrow Connector 41">
              <a:extLst>
                <a:ext uri="{FF2B5EF4-FFF2-40B4-BE49-F238E27FC236}">
                  <a16:creationId xmlns:a16="http://schemas.microsoft.com/office/drawing/2014/main" id="{030D3B66-EBA4-61C9-B3A6-A7DF7B931CAD}"/>
                </a:ext>
              </a:extLst>
            </p:cNvPr>
            <p:cNvCxnSpPr>
              <a:cxnSpLocks/>
              <a:stCxn id="47" idx="2"/>
              <a:endCxn id="44" idx="0"/>
            </p:cNvCxnSpPr>
            <p:nvPr/>
          </p:nvCxnSpPr>
          <p:spPr>
            <a:xfrm flipH="1">
              <a:off x="891905" y="2482810"/>
              <a:ext cx="1" cy="879515"/>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306C1D6-9D89-DF85-F806-CF801DB35986}"/>
                </a:ext>
              </a:extLst>
            </p:cNvPr>
            <p:cNvGrpSpPr/>
            <p:nvPr/>
          </p:nvGrpSpPr>
          <p:grpSpPr>
            <a:xfrm>
              <a:off x="662879" y="2018943"/>
              <a:ext cx="458053" cy="463867"/>
              <a:chOff x="142812" y="139308"/>
              <a:chExt cx="301753" cy="305583"/>
            </a:xfrm>
          </p:grpSpPr>
          <p:sp>
            <p:nvSpPr>
              <p:cNvPr id="47" name="Rectangle: Rounded Corners 46">
                <a:extLst>
                  <a:ext uri="{FF2B5EF4-FFF2-40B4-BE49-F238E27FC236}">
                    <a16:creationId xmlns:a16="http://schemas.microsoft.com/office/drawing/2014/main" id="{E36F47B6-D70F-A027-F78F-38105C3A8854}"/>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E6FBCEF3-BBEA-706E-C5A8-3A62F57985A2}"/>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44" name="Rectangle: Rounded Corners 43">
              <a:extLst>
                <a:ext uri="{FF2B5EF4-FFF2-40B4-BE49-F238E27FC236}">
                  <a16:creationId xmlns:a16="http://schemas.microsoft.com/office/drawing/2014/main" id="{C7D8632E-8F30-A2EB-089C-FAE076EA583D}"/>
                </a:ext>
              </a:extLst>
            </p:cNvPr>
            <p:cNvSpPr/>
            <p:nvPr/>
          </p:nvSpPr>
          <p:spPr bwMode="auto">
            <a:xfrm>
              <a:off x="829454" y="3362325"/>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E902AE15-DA26-720A-8B4C-18AF042523B0}"/>
              </a:ext>
            </a:extLst>
          </p:cNvPr>
          <p:cNvCxnSpPr>
            <a:cxnSpLocks/>
            <a:stCxn id="40" idx="2"/>
            <a:endCxn id="17" idx="0"/>
          </p:cNvCxnSpPr>
          <p:nvPr/>
        </p:nvCxnSpPr>
        <p:spPr>
          <a:xfrm flipV="1">
            <a:off x="9565396"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1DACFF2-7546-2207-443E-12C3A07F62AE}"/>
              </a:ext>
            </a:extLst>
          </p:cNvPr>
          <p:cNvGrpSpPr/>
          <p:nvPr/>
        </p:nvGrpSpPr>
        <p:grpSpPr>
          <a:xfrm>
            <a:off x="9336369" y="3720940"/>
            <a:ext cx="458053" cy="463867"/>
            <a:chOff x="142812" y="139308"/>
            <a:chExt cx="301753" cy="305583"/>
          </a:xfrm>
        </p:grpSpPr>
        <p:sp>
          <p:nvSpPr>
            <p:cNvPr id="40" name="Rectangle: Rounded Corners 39">
              <a:extLst>
                <a:ext uri="{FF2B5EF4-FFF2-40B4-BE49-F238E27FC236}">
                  <a16:creationId xmlns:a16="http://schemas.microsoft.com/office/drawing/2014/main" id="{4F98BAB2-0555-EB12-83CE-06378262352C}"/>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79FFCD3F-1B87-F5AE-1CFB-BBAE2685D1A3}"/>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17" name="Rectangle: Rounded Corners 16">
            <a:extLst>
              <a:ext uri="{FF2B5EF4-FFF2-40B4-BE49-F238E27FC236}">
                <a16:creationId xmlns:a16="http://schemas.microsoft.com/office/drawing/2014/main" id="{C82728B8-9341-E8F3-C0D1-E659564EEC7C}"/>
              </a:ext>
            </a:extLst>
          </p:cNvPr>
          <p:cNvSpPr/>
          <p:nvPr/>
        </p:nvSpPr>
        <p:spPr bwMode="auto">
          <a:xfrm rot="10800000">
            <a:off x="9502945"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3D425466-9EC6-663B-556C-0AD4EC73A2C1}"/>
              </a:ext>
            </a:extLst>
          </p:cNvPr>
          <p:cNvCxnSpPr>
            <a:cxnSpLocks/>
            <a:stCxn id="36" idx="2"/>
            <a:endCxn id="20" idx="0"/>
          </p:cNvCxnSpPr>
          <p:nvPr/>
        </p:nvCxnSpPr>
        <p:spPr>
          <a:xfrm flipV="1">
            <a:off x="6096000"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F43559D-4344-7E24-FE0C-EA4C0CD01223}"/>
              </a:ext>
            </a:extLst>
          </p:cNvPr>
          <p:cNvGrpSpPr/>
          <p:nvPr/>
        </p:nvGrpSpPr>
        <p:grpSpPr>
          <a:xfrm>
            <a:off x="5866973" y="3720940"/>
            <a:ext cx="458053" cy="463867"/>
            <a:chOff x="142812" y="139308"/>
            <a:chExt cx="301753" cy="305583"/>
          </a:xfrm>
        </p:grpSpPr>
        <p:sp>
          <p:nvSpPr>
            <p:cNvPr id="36" name="Rectangle: Rounded Corners 35">
              <a:extLst>
                <a:ext uri="{FF2B5EF4-FFF2-40B4-BE49-F238E27FC236}">
                  <a16:creationId xmlns:a16="http://schemas.microsoft.com/office/drawing/2014/main" id="{AD444F33-6C3D-7040-420B-45C2C262F760}"/>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BA10C589-C66F-6F86-A393-A9051A3CF9C0}"/>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20" name="Rectangle: Rounded Corners 19">
            <a:extLst>
              <a:ext uri="{FF2B5EF4-FFF2-40B4-BE49-F238E27FC236}">
                <a16:creationId xmlns:a16="http://schemas.microsoft.com/office/drawing/2014/main" id="{225F43A6-4B4A-1292-B1B7-58E18EE02879}"/>
              </a:ext>
            </a:extLst>
          </p:cNvPr>
          <p:cNvSpPr/>
          <p:nvPr/>
        </p:nvSpPr>
        <p:spPr bwMode="auto">
          <a:xfrm rot="10800000">
            <a:off x="6033549"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56EB9AC3-6EF7-BC60-65F2-244A53F71911}"/>
              </a:ext>
            </a:extLst>
          </p:cNvPr>
          <p:cNvCxnSpPr>
            <a:cxnSpLocks/>
            <a:stCxn id="32" idx="2"/>
            <a:endCxn id="23" idx="0"/>
          </p:cNvCxnSpPr>
          <p:nvPr/>
        </p:nvCxnSpPr>
        <p:spPr>
          <a:xfrm flipV="1">
            <a:off x="2626604" y="3500355"/>
            <a:ext cx="0" cy="684452"/>
          </a:xfrm>
          <a:prstGeom prst="straightConnector1">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91E83B3-1BC0-CB1F-6625-7295F57B91E3}"/>
              </a:ext>
            </a:extLst>
          </p:cNvPr>
          <p:cNvGrpSpPr/>
          <p:nvPr/>
        </p:nvGrpSpPr>
        <p:grpSpPr>
          <a:xfrm>
            <a:off x="2397577" y="3720940"/>
            <a:ext cx="458053" cy="463867"/>
            <a:chOff x="142812" y="139308"/>
            <a:chExt cx="301753" cy="305583"/>
          </a:xfrm>
        </p:grpSpPr>
        <p:sp>
          <p:nvSpPr>
            <p:cNvPr id="32" name="Rectangle: Rounded Corners 31">
              <a:extLst>
                <a:ext uri="{FF2B5EF4-FFF2-40B4-BE49-F238E27FC236}">
                  <a16:creationId xmlns:a16="http://schemas.microsoft.com/office/drawing/2014/main" id="{DED599B1-9B12-C5B9-EE87-2B4DF433129E}"/>
                </a:ext>
              </a:extLst>
            </p:cNvPr>
            <p:cNvSpPr/>
            <p:nvPr/>
          </p:nvSpPr>
          <p:spPr bwMode="auto">
            <a:xfrm>
              <a:off x="142812" y="139308"/>
              <a:ext cx="301753" cy="305583"/>
            </a:xfrm>
            <a:prstGeom prst="roundRect">
              <a:avLst>
                <a:gd name="adj" fmla="val 27142"/>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6F869001-2D5D-D538-DBEB-9D077CC43DE3}"/>
                </a:ext>
              </a:extLst>
            </p:cNvPr>
            <p:cNvSpPr/>
            <p:nvPr/>
          </p:nvSpPr>
          <p:spPr bwMode="auto">
            <a:xfrm>
              <a:off x="186389" y="184800"/>
              <a:ext cx="214599" cy="214599"/>
            </a:xfrm>
            <a:prstGeom prst="ellipse">
              <a:avLst/>
            </a:prstGeom>
            <a:gradFill flip="none" rotWithShape="1">
              <a:gsLst>
                <a:gs pos="24000">
                  <a:schemeClr val="tx2"/>
                </a:gs>
                <a:gs pos="100000">
                  <a:schemeClr val="tx2">
                    <a:lumMod val="60000"/>
                    <a:lumOff val="40000"/>
                  </a:schemeClr>
                </a:gs>
              </a:gsLst>
              <a:path path="circle">
                <a:fillToRect t="100000" r="100000"/>
              </a:path>
              <a:tileRect l="-100000" b="-100000"/>
            </a:gradFill>
            <a:ln w="3175">
              <a:solidFill>
                <a:schemeClr val="bg1"/>
              </a:solidFill>
              <a:headEnd type="none" w="med" len="med"/>
              <a:tailEnd type="none" w="med" len="med"/>
            </a:ln>
            <a:effectLst>
              <a:outerShdw blurRad="50800" dist="76200" dir="8100000" algn="tr" rotWithShape="0">
                <a:schemeClr val="tx2">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grpSp>
      <p:sp>
        <p:nvSpPr>
          <p:cNvPr id="23" name="Rectangle: Rounded Corners 22">
            <a:extLst>
              <a:ext uri="{FF2B5EF4-FFF2-40B4-BE49-F238E27FC236}">
                <a16:creationId xmlns:a16="http://schemas.microsoft.com/office/drawing/2014/main" id="{651CFBF5-D1CC-DDD4-EBA7-087C766BB95A}"/>
              </a:ext>
            </a:extLst>
          </p:cNvPr>
          <p:cNvSpPr/>
          <p:nvPr/>
        </p:nvSpPr>
        <p:spPr bwMode="auto">
          <a:xfrm rot="10800000">
            <a:off x="2564153" y="3373867"/>
            <a:ext cx="124902" cy="126488"/>
          </a:xfrm>
          <a:prstGeom prst="roundRect">
            <a:avLst>
              <a:gd name="adj" fmla="val 50000"/>
            </a:avLst>
          </a:prstGeom>
          <a:solidFill>
            <a:schemeClr val="bg1"/>
          </a:solidFill>
          <a:ln>
            <a:noFill/>
            <a:headEnd type="none" w="med" len="med"/>
            <a:tailEnd type="none" w="med" len="med"/>
          </a:ln>
          <a:effectLst>
            <a:outerShdw blurRad="190500" dist="177800" dir="8100000" sx="90000" sy="90000" algn="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chemeClr val="bg1"/>
              </a:soli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93A6098-6275-2D2D-5D0D-D30882EAAB1A}"/>
              </a:ext>
            </a:extLst>
          </p:cNvPr>
          <p:cNvGrpSpPr/>
          <p:nvPr userDrawn="1"/>
        </p:nvGrpSpPr>
        <p:grpSpPr>
          <a:xfrm>
            <a:off x="0" y="0"/>
            <a:ext cx="12192000" cy="6858002"/>
            <a:chOff x="0" y="0"/>
            <a:chExt cx="12192000" cy="6858002"/>
          </a:xfrm>
        </p:grpSpPr>
        <p:grpSp>
          <p:nvGrpSpPr>
            <p:cNvPr id="61" name="Group 60">
              <a:extLst>
                <a:ext uri="{FF2B5EF4-FFF2-40B4-BE49-F238E27FC236}">
                  <a16:creationId xmlns:a16="http://schemas.microsoft.com/office/drawing/2014/main" id="{1120C87C-41F6-535E-C3EF-1E7FB6DAA3A0}"/>
                </a:ext>
              </a:extLst>
            </p:cNvPr>
            <p:cNvGrpSpPr/>
            <p:nvPr/>
          </p:nvGrpSpPr>
          <p:grpSpPr>
            <a:xfrm>
              <a:off x="0" y="0"/>
              <a:ext cx="12192000" cy="6858002"/>
              <a:chOff x="0" y="0"/>
              <a:chExt cx="12192000" cy="6858002"/>
            </a:xfrm>
          </p:grpSpPr>
          <p:grpSp>
            <p:nvGrpSpPr>
              <p:cNvPr id="63" name="Group 62">
                <a:extLst>
                  <a:ext uri="{FF2B5EF4-FFF2-40B4-BE49-F238E27FC236}">
                    <a16:creationId xmlns:a16="http://schemas.microsoft.com/office/drawing/2014/main" id="{2848DB1C-4508-050F-79AA-9E3B2D0F959D}"/>
                  </a:ext>
                </a:extLst>
              </p:cNvPr>
              <p:cNvGrpSpPr/>
              <p:nvPr/>
            </p:nvGrpSpPr>
            <p:grpSpPr>
              <a:xfrm>
                <a:off x="9486900" y="0"/>
                <a:ext cx="2705100" cy="694583"/>
                <a:chOff x="9486900" y="0"/>
                <a:chExt cx="2705100" cy="694583"/>
              </a:xfrm>
            </p:grpSpPr>
            <p:sp>
              <p:nvSpPr>
                <p:cNvPr id="65" name="Freeform: Shape 64">
                  <a:extLst>
                    <a:ext uri="{FF2B5EF4-FFF2-40B4-BE49-F238E27FC236}">
                      <a16:creationId xmlns:a16="http://schemas.microsoft.com/office/drawing/2014/main" id="{7B68DDC4-B2B8-80C0-1C9F-1C57CC99DABF}"/>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66" name="Freeform: Shape 65">
                  <a:extLst>
                    <a:ext uri="{FF2B5EF4-FFF2-40B4-BE49-F238E27FC236}">
                      <a16:creationId xmlns:a16="http://schemas.microsoft.com/office/drawing/2014/main" id="{7AC86BD7-10E6-8DEF-0575-09A294566998}"/>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64" name="Freeform: Shape 63">
                <a:extLst>
                  <a:ext uri="{FF2B5EF4-FFF2-40B4-BE49-F238E27FC236}">
                    <a16:creationId xmlns:a16="http://schemas.microsoft.com/office/drawing/2014/main" id="{16CE70C2-FD38-D729-58CE-3006778DDEB8}"/>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62" name="Freeform: Shape 61">
              <a:extLst>
                <a:ext uri="{FF2B5EF4-FFF2-40B4-BE49-F238E27FC236}">
                  <a16:creationId xmlns:a16="http://schemas.microsoft.com/office/drawing/2014/main" id="{E6EA16CD-6DCE-FC65-B870-3C1BE0FBA250}"/>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67" name="Title 1">
            <a:extLst>
              <a:ext uri="{FF2B5EF4-FFF2-40B4-BE49-F238E27FC236}">
                <a16:creationId xmlns:a16="http://schemas.microsoft.com/office/drawing/2014/main" id="{458BF5E6-C801-CE32-4857-8F86425191A6}"/>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68" name="Text Placeholder 35">
            <a:extLst>
              <a:ext uri="{FF2B5EF4-FFF2-40B4-BE49-F238E27FC236}">
                <a16:creationId xmlns:a16="http://schemas.microsoft.com/office/drawing/2014/main" id="{BB9DFC15-607F-54DB-357C-04CD1CE9FDEC}"/>
              </a:ext>
            </a:extLst>
          </p:cNvPr>
          <p:cNvSpPr>
            <a:spLocks noGrp="1"/>
          </p:cNvSpPr>
          <p:nvPr>
            <p:ph type="body" sz="quarter" idx="21" hasCustomPrompt="1"/>
          </p:nvPr>
        </p:nvSpPr>
        <p:spPr>
          <a:xfrm>
            <a:off x="1229360"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69" name="Text Placeholder 35">
            <a:extLst>
              <a:ext uri="{FF2B5EF4-FFF2-40B4-BE49-F238E27FC236}">
                <a16:creationId xmlns:a16="http://schemas.microsoft.com/office/drawing/2014/main" id="{189414AC-6F31-B358-37BD-98B4D94B2FB0}"/>
              </a:ext>
            </a:extLst>
          </p:cNvPr>
          <p:cNvSpPr>
            <a:spLocks noGrp="1"/>
          </p:cNvSpPr>
          <p:nvPr>
            <p:ph type="body" sz="quarter" idx="22" hasCustomPrompt="1"/>
          </p:nvPr>
        </p:nvSpPr>
        <p:spPr>
          <a:xfrm>
            <a:off x="1229360"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0" name="Text Placeholder 35">
            <a:extLst>
              <a:ext uri="{FF2B5EF4-FFF2-40B4-BE49-F238E27FC236}">
                <a16:creationId xmlns:a16="http://schemas.microsoft.com/office/drawing/2014/main" id="{95424BEE-6890-D3E6-DDDF-B9937D75673A}"/>
              </a:ext>
            </a:extLst>
          </p:cNvPr>
          <p:cNvSpPr>
            <a:spLocks noGrp="1"/>
          </p:cNvSpPr>
          <p:nvPr>
            <p:ph type="body" sz="quarter" idx="23" hasCustomPrompt="1"/>
          </p:nvPr>
        </p:nvSpPr>
        <p:spPr>
          <a:xfrm>
            <a:off x="4692907"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1" name="Text Placeholder 35">
            <a:extLst>
              <a:ext uri="{FF2B5EF4-FFF2-40B4-BE49-F238E27FC236}">
                <a16:creationId xmlns:a16="http://schemas.microsoft.com/office/drawing/2014/main" id="{0DDA5669-4F4C-BF00-5A68-D29157DB3035}"/>
              </a:ext>
            </a:extLst>
          </p:cNvPr>
          <p:cNvSpPr>
            <a:spLocks noGrp="1"/>
          </p:cNvSpPr>
          <p:nvPr>
            <p:ph type="body" sz="quarter" idx="24" hasCustomPrompt="1"/>
          </p:nvPr>
        </p:nvSpPr>
        <p:spPr>
          <a:xfrm>
            <a:off x="4692907"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2" name="Text Placeholder 35">
            <a:extLst>
              <a:ext uri="{FF2B5EF4-FFF2-40B4-BE49-F238E27FC236}">
                <a16:creationId xmlns:a16="http://schemas.microsoft.com/office/drawing/2014/main" id="{3DDD5FF4-28C3-5688-D4D5-D310B4C9EF43}"/>
              </a:ext>
            </a:extLst>
          </p:cNvPr>
          <p:cNvSpPr>
            <a:spLocks noGrp="1"/>
          </p:cNvSpPr>
          <p:nvPr>
            <p:ph type="body" sz="quarter" idx="25" hasCustomPrompt="1"/>
          </p:nvPr>
        </p:nvSpPr>
        <p:spPr>
          <a:xfrm>
            <a:off x="8156454" y="2143341"/>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3" name="Text Placeholder 35">
            <a:extLst>
              <a:ext uri="{FF2B5EF4-FFF2-40B4-BE49-F238E27FC236}">
                <a16:creationId xmlns:a16="http://schemas.microsoft.com/office/drawing/2014/main" id="{E25B8280-4D41-B249-B0BE-CB743A8BB013}"/>
              </a:ext>
            </a:extLst>
          </p:cNvPr>
          <p:cNvSpPr>
            <a:spLocks noGrp="1"/>
          </p:cNvSpPr>
          <p:nvPr>
            <p:ph type="body" sz="quarter" idx="26" hasCustomPrompt="1"/>
          </p:nvPr>
        </p:nvSpPr>
        <p:spPr>
          <a:xfrm>
            <a:off x="8156454" y="2466318"/>
            <a:ext cx="2668037"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6" name="Text Placeholder 35">
            <a:extLst>
              <a:ext uri="{FF2B5EF4-FFF2-40B4-BE49-F238E27FC236}">
                <a16:creationId xmlns:a16="http://schemas.microsoft.com/office/drawing/2014/main" id="{6FD07BB8-E65C-4D7B-3227-5B6B27FF0DE9}"/>
              </a:ext>
            </a:extLst>
          </p:cNvPr>
          <p:cNvSpPr>
            <a:spLocks noGrp="1"/>
          </p:cNvSpPr>
          <p:nvPr>
            <p:ph type="body" sz="quarter" idx="29" hasCustomPrompt="1"/>
          </p:nvPr>
        </p:nvSpPr>
        <p:spPr>
          <a:xfrm>
            <a:off x="3018508"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7" name="Text Placeholder 35">
            <a:extLst>
              <a:ext uri="{FF2B5EF4-FFF2-40B4-BE49-F238E27FC236}">
                <a16:creationId xmlns:a16="http://schemas.microsoft.com/office/drawing/2014/main" id="{59B7617D-5400-AD67-34DE-4DED7F0BF422}"/>
              </a:ext>
            </a:extLst>
          </p:cNvPr>
          <p:cNvSpPr>
            <a:spLocks noGrp="1"/>
          </p:cNvSpPr>
          <p:nvPr>
            <p:ph type="body" sz="quarter" idx="30" hasCustomPrompt="1"/>
          </p:nvPr>
        </p:nvSpPr>
        <p:spPr>
          <a:xfrm>
            <a:off x="3018508"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4" name="Text Placeholder 35">
            <a:extLst>
              <a:ext uri="{FF2B5EF4-FFF2-40B4-BE49-F238E27FC236}">
                <a16:creationId xmlns:a16="http://schemas.microsoft.com/office/drawing/2014/main" id="{A7201DD7-B2B1-18D8-C764-B00E25118D54}"/>
              </a:ext>
            </a:extLst>
          </p:cNvPr>
          <p:cNvSpPr>
            <a:spLocks noGrp="1"/>
          </p:cNvSpPr>
          <p:nvPr>
            <p:ph type="body" sz="quarter" idx="27" hasCustomPrompt="1"/>
          </p:nvPr>
        </p:nvSpPr>
        <p:spPr>
          <a:xfrm>
            <a:off x="6482055" y="3830449"/>
            <a:ext cx="266804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5" name="Text Placeholder 35">
            <a:extLst>
              <a:ext uri="{FF2B5EF4-FFF2-40B4-BE49-F238E27FC236}">
                <a16:creationId xmlns:a16="http://schemas.microsoft.com/office/drawing/2014/main" id="{F4B8B905-C7DA-7937-0719-71BFCCA4A0AE}"/>
              </a:ext>
            </a:extLst>
          </p:cNvPr>
          <p:cNvSpPr>
            <a:spLocks noGrp="1"/>
          </p:cNvSpPr>
          <p:nvPr>
            <p:ph type="body" sz="quarter" idx="28" hasCustomPrompt="1"/>
          </p:nvPr>
        </p:nvSpPr>
        <p:spPr>
          <a:xfrm>
            <a:off x="6482055" y="4153425"/>
            <a:ext cx="2668037"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78" name="Text Placeholder 35">
            <a:extLst>
              <a:ext uri="{FF2B5EF4-FFF2-40B4-BE49-F238E27FC236}">
                <a16:creationId xmlns:a16="http://schemas.microsoft.com/office/drawing/2014/main" id="{27A0A4C3-06DD-141F-B062-3F1926EFC76D}"/>
              </a:ext>
            </a:extLst>
          </p:cNvPr>
          <p:cNvSpPr>
            <a:spLocks noGrp="1"/>
          </p:cNvSpPr>
          <p:nvPr>
            <p:ph type="body" sz="quarter" idx="31" hasCustomPrompt="1"/>
          </p:nvPr>
        </p:nvSpPr>
        <p:spPr>
          <a:xfrm>
            <a:off x="9945603" y="3830449"/>
            <a:ext cx="1827298"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79" name="Text Placeholder 35">
            <a:extLst>
              <a:ext uri="{FF2B5EF4-FFF2-40B4-BE49-F238E27FC236}">
                <a16:creationId xmlns:a16="http://schemas.microsoft.com/office/drawing/2014/main" id="{6AEA7289-7121-7115-FDCB-317D2D9C3BF0}"/>
              </a:ext>
            </a:extLst>
          </p:cNvPr>
          <p:cNvSpPr>
            <a:spLocks noGrp="1"/>
          </p:cNvSpPr>
          <p:nvPr>
            <p:ph type="body" sz="quarter" idx="32" hasCustomPrompt="1"/>
          </p:nvPr>
        </p:nvSpPr>
        <p:spPr>
          <a:xfrm>
            <a:off x="9945604" y="4153425"/>
            <a:ext cx="1827296" cy="1154805"/>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4052462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B42D6FE3-3B27-1DFD-0D96-8B845B1D339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C51E1B8-74C0-FCF7-6360-5E09521D177B}"/>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575E6861-E08B-2006-2C1A-C0134ACA3E90}"/>
              </a:ext>
            </a:extLst>
          </p:cNvPr>
          <p:cNvGrpSpPr/>
          <p:nvPr userDrawn="1"/>
        </p:nvGrpSpPr>
        <p:grpSpPr>
          <a:xfrm>
            <a:off x="0" y="0"/>
            <a:ext cx="12192000" cy="6858002"/>
            <a:chOff x="0" y="0"/>
            <a:chExt cx="12192000" cy="6858002"/>
          </a:xfrm>
        </p:grpSpPr>
        <p:grpSp>
          <p:nvGrpSpPr>
            <p:cNvPr id="6" name="Group 5">
              <a:extLst>
                <a:ext uri="{FF2B5EF4-FFF2-40B4-BE49-F238E27FC236}">
                  <a16:creationId xmlns:a16="http://schemas.microsoft.com/office/drawing/2014/main" id="{D76EFE29-6736-0590-0F90-2DE6443B4897}"/>
                </a:ext>
              </a:extLst>
            </p:cNvPr>
            <p:cNvGrpSpPr/>
            <p:nvPr/>
          </p:nvGrpSpPr>
          <p:grpSpPr>
            <a:xfrm>
              <a:off x="0" y="0"/>
              <a:ext cx="12192000" cy="6858002"/>
              <a:chOff x="0" y="0"/>
              <a:chExt cx="12192000" cy="6858002"/>
            </a:xfrm>
          </p:grpSpPr>
          <p:grpSp>
            <p:nvGrpSpPr>
              <p:cNvPr id="8" name="Group 7">
                <a:extLst>
                  <a:ext uri="{FF2B5EF4-FFF2-40B4-BE49-F238E27FC236}">
                    <a16:creationId xmlns:a16="http://schemas.microsoft.com/office/drawing/2014/main" id="{D4897373-7F99-1627-C04F-E621CF58ED5F}"/>
                  </a:ext>
                </a:extLst>
              </p:cNvPr>
              <p:cNvGrpSpPr/>
              <p:nvPr/>
            </p:nvGrpSpPr>
            <p:grpSpPr>
              <a:xfrm>
                <a:off x="9486900" y="0"/>
                <a:ext cx="2705100" cy="694583"/>
                <a:chOff x="9486900" y="0"/>
                <a:chExt cx="2705100" cy="694583"/>
              </a:xfrm>
            </p:grpSpPr>
            <p:sp>
              <p:nvSpPr>
                <p:cNvPr id="10" name="Freeform: Shape 9">
                  <a:extLst>
                    <a:ext uri="{FF2B5EF4-FFF2-40B4-BE49-F238E27FC236}">
                      <a16:creationId xmlns:a16="http://schemas.microsoft.com/office/drawing/2014/main" id="{6B82EA48-DAB6-55ED-13B8-C129CFE63787}"/>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1" name="Freeform: Shape 10">
                  <a:extLst>
                    <a:ext uri="{FF2B5EF4-FFF2-40B4-BE49-F238E27FC236}">
                      <a16:creationId xmlns:a16="http://schemas.microsoft.com/office/drawing/2014/main" id="{F8F8D310-F6C8-C061-815D-2B38C947717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9" name="Freeform: Shape 8">
                <a:extLst>
                  <a:ext uri="{FF2B5EF4-FFF2-40B4-BE49-F238E27FC236}">
                    <a16:creationId xmlns:a16="http://schemas.microsoft.com/office/drawing/2014/main" id="{F1434399-00A1-8F02-0D47-6A971607F892}"/>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7" name="Freeform: Shape 6">
              <a:extLst>
                <a:ext uri="{FF2B5EF4-FFF2-40B4-BE49-F238E27FC236}">
                  <a16:creationId xmlns:a16="http://schemas.microsoft.com/office/drawing/2014/main" id="{D96CDF64-9A87-F83A-707E-B0698057723D}"/>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3" name="Rectangle: Single Corner Rounded 12">
            <a:extLst>
              <a:ext uri="{FF2B5EF4-FFF2-40B4-BE49-F238E27FC236}">
                <a16:creationId xmlns:a16="http://schemas.microsoft.com/office/drawing/2014/main" id="{70AB124E-D719-02B2-A829-283ADD554E46}"/>
              </a:ext>
            </a:extLst>
          </p:cNvPr>
          <p:cNvSpPr/>
          <p:nvPr userDrawn="1"/>
        </p:nvSpPr>
        <p:spPr bwMode="auto">
          <a:xfrm flipV="1">
            <a:off x="-1" y="1436688"/>
            <a:ext cx="12192001" cy="4595812"/>
          </a:xfrm>
          <a:prstGeom prst="round1Rect">
            <a:avLst>
              <a:gd name="adj" fmla="val 17740"/>
            </a:avLst>
          </a:prstGeom>
          <a:solidFill>
            <a:schemeClr val="bg1">
              <a:alpha val="5000"/>
            </a:schemeClr>
          </a:solidFill>
          <a:ln w="3175">
            <a:gradFill>
              <a:gsLst>
                <a:gs pos="0">
                  <a:schemeClr val="bg1">
                    <a:lumMod val="99000"/>
                    <a:alpha val="5000"/>
                  </a:schemeClr>
                </a:gs>
                <a:gs pos="100000">
                  <a:schemeClr val="tx2"/>
                </a:gs>
              </a:gsLst>
              <a:lin ang="5400000" scaled="1"/>
            </a:gradFill>
            <a:headEnd type="none" w="med" len="med"/>
            <a:tailEnd type="none" w="med" len="med"/>
          </a:ln>
          <a:effectLst>
            <a:outerShdw blurRad="571500" dist="38100" dir="2700000" algn="tl" rotWithShape="0">
              <a:prstClr val="black">
                <a:alpha val="5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indent="0" fontAlgn="base">
              <a:spcBef>
                <a:spcPct val="0"/>
              </a:spcBef>
              <a:spcAft>
                <a:spcPts val="600"/>
              </a:spcAft>
              <a:buFont typeface="Arial" panose="020B0604020202020204" pitchFamily="34" charset="0"/>
              <a:buNone/>
            </a:pPr>
            <a:endParaRPr lang="en-US" sz="2000">
              <a:solidFill>
                <a:schemeClr val="bg1"/>
              </a:solidFill>
              <a:latin typeface="+mj-lt"/>
              <a:ea typeface="Segoe UI Black" panose="020B0A02040204020203" pitchFamily="34" charset="0"/>
            </a:endParaRPr>
          </a:p>
        </p:txBody>
      </p:sp>
      <p:sp>
        <p:nvSpPr>
          <p:cNvPr id="14" name="Rectangle: Top Corners Rounded 13">
            <a:extLst>
              <a:ext uri="{FF2B5EF4-FFF2-40B4-BE49-F238E27FC236}">
                <a16:creationId xmlns:a16="http://schemas.microsoft.com/office/drawing/2014/main" id="{68A552BB-576F-1E88-CFA9-61230400739B}"/>
              </a:ext>
            </a:extLst>
          </p:cNvPr>
          <p:cNvSpPr/>
          <p:nvPr userDrawn="1"/>
        </p:nvSpPr>
        <p:spPr bwMode="auto">
          <a:xfrm rot="5400000" flipH="1">
            <a:off x="5433569" y="-2076654"/>
            <a:ext cx="736600" cy="1160374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cxnSp>
        <p:nvCxnSpPr>
          <p:cNvPr id="25" name="Straight Connector 24">
            <a:extLst>
              <a:ext uri="{FF2B5EF4-FFF2-40B4-BE49-F238E27FC236}">
                <a16:creationId xmlns:a16="http://schemas.microsoft.com/office/drawing/2014/main" id="{D50E6459-6E31-FF04-9843-A6CFA3F4DA1A}"/>
              </a:ext>
            </a:extLst>
          </p:cNvPr>
          <p:cNvCxnSpPr>
            <a:cxnSpLocks/>
          </p:cNvCxnSpPr>
          <p:nvPr userDrawn="1"/>
        </p:nvCxnSpPr>
        <p:spPr>
          <a:xfrm>
            <a:off x="591706"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0A4A3A61-D867-253D-64E3-EDD239DB3236}"/>
              </a:ext>
            </a:extLst>
          </p:cNvPr>
          <p:cNvCxnSpPr>
            <a:cxnSpLocks/>
          </p:cNvCxnSpPr>
          <p:nvPr userDrawn="1"/>
        </p:nvCxnSpPr>
        <p:spPr>
          <a:xfrm>
            <a:off x="4200318"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6A24D71D-3671-8F2D-4346-6F1600C00E40}"/>
              </a:ext>
            </a:extLst>
          </p:cNvPr>
          <p:cNvCxnSpPr>
            <a:cxnSpLocks/>
          </p:cNvCxnSpPr>
          <p:nvPr userDrawn="1"/>
        </p:nvCxnSpPr>
        <p:spPr>
          <a:xfrm>
            <a:off x="7808930"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5E0719E6-D79C-7F26-1E47-B2490F2DC464}"/>
              </a:ext>
            </a:extLst>
          </p:cNvPr>
          <p:cNvCxnSpPr>
            <a:cxnSpLocks/>
          </p:cNvCxnSpPr>
          <p:nvPr userDrawn="1"/>
        </p:nvCxnSpPr>
        <p:spPr>
          <a:xfrm>
            <a:off x="2396012"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CA0831D6-DFB1-AE8F-F6FD-361C426774BF}"/>
              </a:ext>
            </a:extLst>
          </p:cNvPr>
          <p:cNvCxnSpPr>
            <a:cxnSpLocks/>
          </p:cNvCxnSpPr>
          <p:nvPr userDrawn="1"/>
        </p:nvCxnSpPr>
        <p:spPr>
          <a:xfrm>
            <a:off x="6004624"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30" name="Straight Connector 29">
            <a:extLst>
              <a:ext uri="{FF2B5EF4-FFF2-40B4-BE49-F238E27FC236}">
                <a16:creationId xmlns:a16="http://schemas.microsoft.com/office/drawing/2014/main" id="{576E99C7-FF9B-2643-81B7-D665F2EE2EF0}"/>
              </a:ext>
            </a:extLst>
          </p:cNvPr>
          <p:cNvCxnSpPr>
            <a:cxnSpLocks/>
          </p:cNvCxnSpPr>
          <p:nvPr userDrawn="1"/>
        </p:nvCxnSpPr>
        <p:spPr>
          <a:xfrm>
            <a:off x="9613236"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sp>
        <p:nvSpPr>
          <p:cNvPr id="45" name="Title 1">
            <a:extLst>
              <a:ext uri="{FF2B5EF4-FFF2-40B4-BE49-F238E27FC236}">
                <a16:creationId xmlns:a16="http://schemas.microsoft.com/office/drawing/2014/main" id="{CEAC6A46-1430-1B76-FCED-FC7C29AB3612}"/>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42" name="Text Placeholder 35">
            <a:extLst>
              <a:ext uri="{FF2B5EF4-FFF2-40B4-BE49-F238E27FC236}">
                <a16:creationId xmlns:a16="http://schemas.microsoft.com/office/drawing/2014/main" id="{148A49D8-5813-6529-9752-9EA0BEEE7966}"/>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2E5FBA0-273F-E26E-B729-D4A77A04E71E}"/>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7D7C18BE-5B23-17A1-2A4A-6202E9CD8BC3}"/>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D3EBE101-992A-308E-88CA-151CDA547095}"/>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75F6DB81-2B06-0702-5952-D99FF76D8744}"/>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16DD49E8-9D9F-71B6-9196-A39FF19B6027}"/>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5C5217AB-2FA9-93A3-6620-B0E0487556B5}"/>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541CD13A-E0B5-99C0-044F-9FAA02E20EB1}"/>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E949BB2D-E1D5-20CB-F8FD-33D595CF831D}"/>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DA426B23-927C-FD71-FCFD-55F06FCA1B66}"/>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339EB25-DBF8-2DA9-F8AA-38BA83D13521}"/>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19F66D2-B094-4DD5-B653-75D9A5561677}"/>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27168764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BDB50D-FC04-E2B7-C48F-442EA377C86F}"/>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803F587C-4752-0120-FF5E-4E77D202A33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80BD8AB-3887-B6E4-FF30-02B77D702E27}"/>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D9AEBB9E-0EA3-3CF9-5E84-2AD025ABEBA3}"/>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783062F9-78A8-3C20-DE7A-F3101BE763CC}"/>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A04F062B-9A5C-E7A5-630E-7F5ED1BE26D2}"/>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D5D9E7ED-3A7D-DA98-F03F-E33C76EA6D10}"/>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40801A54-6F60-A7D0-43C8-BC30F73BBDA2}"/>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F4C353FE-A337-4604-1B2F-9C1C2955E0F1}"/>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2AF0A7C8-246B-1CEF-A00E-97CD85F3745F}"/>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Top Corners Rounded 12">
            <a:extLst>
              <a:ext uri="{FF2B5EF4-FFF2-40B4-BE49-F238E27FC236}">
                <a16:creationId xmlns:a16="http://schemas.microsoft.com/office/drawing/2014/main" id="{271E3197-E26B-45C1-DD94-4A613C6354AE}"/>
              </a:ext>
            </a:extLst>
          </p:cNvPr>
          <p:cNvSpPr>
            <a:spLocks/>
          </p:cNvSpPr>
          <p:nvPr userDrawn="1"/>
        </p:nvSpPr>
        <p:spPr bwMode="auto">
          <a:xfrm flipH="1">
            <a:off x="588263" y="1733550"/>
            <a:ext cx="11015472" cy="4535488"/>
          </a:xfrm>
          <a:prstGeom prst="round2SameRect">
            <a:avLst>
              <a:gd name="adj1" fmla="val 0"/>
              <a:gd name="adj2" fmla="val 4489"/>
            </a:avLst>
          </a:prstGeom>
          <a:solidFill>
            <a:schemeClr val="bg1">
              <a:alpha val="5000"/>
            </a:schemeClr>
          </a:solidFill>
          <a:ln>
            <a:noFill/>
            <a:headEnd type="none" w="med" len="med"/>
            <a:tailEnd type="none" w="med" len="med"/>
          </a:ln>
          <a:effectLst>
            <a:outerShdw blurRad="571500" dist="444500" dir="8040000" sx="90000" sy="9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spcAft>
                <a:spcPts val="600"/>
              </a:spcAft>
            </a:pPr>
            <a:endParaRPr lang="en-US" sz="1600" err="1">
              <a:solidFill>
                <a:schemeClr val="tx1"/>
              </a:solidFill>
            </a:endParaRPr>
          </a:p>
        </p:txBody>
      </p:sp>
      <p:sp>
        <p:nvSpPr>
          <p:cNvPr id="14" name="Rectangle: Top Corners Rounded 13">
            <a:extLst>
              <a:ext uri="{FF2B5EF4-FFF2-40B4-BE49-F238E27FC236}">
                <a16:creationId xmlns:a16="http://schemas.microsoft.com/office/drawing/2014/main" id="{DD05F191-7555-34BA-B45C-AE7DE52D8836}"/>
              </a:ext>
            </a:extLst>
          </p:cNvPr>
          <p:cNvSpPr>
            <a:spLocks/>
          </p:cNvSpPr>
          <p:nvPr userDrawn="1"/>
        </p:nvSpPr>
        <p:spPr bwMode="auto">
          <a:xfrm flipH="1">
            <a:off x="587206" y="1428750"/>
            <a:ext cx="11017586" cy="596900"/>
          </a:xfrm>
          <a:prstGeom prst="round2SameRect">
            <a:avLst>
              <a:gd name="adj1" fmla="val 3900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17" name="Title 1">
            <a:extLst>
              <a:ext uri="{FF2B5EF4-FFF2-40B4-BE49-F238E27FC236}">
                <a16:creationId xmlns:a16="http://schemas.microsoft.com/office/drawing/2014/main" id="{A6446783-E9BE-EE7B-DDAA-4BCDACD80AC3}"/>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960899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5108E6-F6F8-A1F5-D4D2-168834BBD8D3}"/>
              </a:ext>
            </a:extLst>
          </p:cNvPr>
          <p:cNvGrpSpPr/>
          <p:nvPr userDrawn="1"/>
        </p:nvGrpSpPr>
        <p:grpSpPr>
          <a:xfrm>
            <a:off x="0" y="-62922"/>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82E60905-D987-21A2-FFB1-C791541C93F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0BC4C46-3888-2503-8FA7-E7099CE0B0B5}"/>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6F28955F-905C-5BE2-F38D-47D06EBBBC25}"/>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FD5F1DF1-B26F-5F38-677F-549B56603FCD}"/>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14CB9709-BB9B-6D0E-86E9-E6402290ABAE}"/>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DAE64557-0FC7-FE0D-9C0B-66910B13DCA2}"/>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57EB0CEA-736C-A6B5-49A3-2D7056524E70}"/>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D27B92EA-0834-4C12-CB46-D141B90558C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8" name="Freeform: Shape 7">
              <a:extLst>
                <a:ext uri="{FF2B5EF4-FFF2-40B4-BE49-F238E27FC236}">
                  <a16:creationId xmlns:a16="http://schemas.microsoft.com/office/drawing/2014/main" id="{991E6195-8EC5-A016-E27E-79A12AAF102B}"/>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Rounded Corners 12">
            <a:extLst>
              <a:ext uri="{FF2B5EF4-FFF2-40B4-BE49-F238E27FC236}">
                <a16:creationId xmlns:a16="http://schemas.microsoft.com/office/drawing/2014/main" id="{80D6BA44-DC14-C18F-8042-67753A9036AC}"/>
              </a:ext>
            </a:extLst>
          </p:cNvPr>
          <p:cNvSpPr>
            <a:spLocks/>
          </p:cNvSpPr>
          <p:nvPr userDrawn="1"/>
        </p:nvSpPr>
        <p:spPr bwMode="auto">
          <a:xfrm flipH="1">
            <a:off x="7069254" y="1428750"/>
            <a:ext cx="4539340" cy="4478564"/>
          </a:xfrm>
          <a:prstGeom prst="roundRect">
            <a:avLst>
              <a:gd name="adj" fmla="val 6884"/>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chemeClr val="bg1"/>
              </a:solidFill>
            </a:endParaRPr>
          </a:p>
        </p:txBody>
      </p:sp>
      <p:sp>
        <p:nvSpPr>
          <p:cNvPr id="14" name="Rectangle: Rounded Corners 13">
            <a:extLst>
              <a:ext uri="{FF2B5EF4-FFF2-40B4-BE49-F238E27FC236}">
                <a16:creationId xmlns:a16="http://schemas.microsoft.com/office/drawing/2014/main" id="{82BD30B4-F090-031E-0456-132A1C717A4C}"/>
              </a:ext>
            </a:extLst>
          </p:cNvPr>
          <p:cNvSpPr>
            <a:spLocks/>
          </p:cNvSpPr>
          <p:nvPr userDrawn="1"/>
        </p:nvSpPr>
        <p:spPr bwMode="auto">
          <a:xfrm flipH="1">
            <a:off x="588263" y="1428750"/>
            <a:ext cx="6291508" cy="4478564"/>
          </a:xfrm>
          <a:prstGeom prst="roundRect">
            <a:avLst>
              <a:gd name="adj" fmla="val 6033"/>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solidFill>
                <a:schemeClr val="bg1"/>
              </a:solidFill>
            </a:endParaRPr>
          </a:p>
        </p:txBody>
      </p:sp>
      <p:sp>
        <p:nvSpPr>
          <p:cNvPr id="18" name="Title 1">
            <a:extLst>
              <a:ext uri="{FF2B5EF4-FFF2-40B4-BE49-F238E27FC236}">
                <a16:creationId xmlns:a16="http://schemas.microsoft.com/office/drawing/2014/main" id="{0AC946C8-1EF7-AB95-20E5-E529D07E8A5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4778499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E8879C0-FA43-E72C-072A-9FF215101006}"/>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FA7CA2AB-A783-6A4E-A150-AB8C5EC78682}"/>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E179F96F-A61F-F9DB-2A42-8A2685403DD4}"/>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B2591517-E68A-0823-F095-19185AE61A99}"/>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5B936E5E-A088-1300-15A2-A199C5C73558}"/>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952C1DDE-2498-91AF-7F3F-124AD3E8DE2C}"/>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8A9D393A-AC0B-6291-6EC3-6654F3B03AE4}"/>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54166D34-F33B-BE5E-F8E6-B264FF24906E}"/>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8AE73743-B861-5DE2-1C6A-475E414C6FA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0CE7177C-A577-4462-BA5B-051EAD097135}"/>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Single Corner Rounded 12">
            <a:extLst>
              <a:ext uri="{FF2B5EF4-FFF2-40B4-BE49-F238E27FC236}">
                <a16:creationId xmlns:a16="http://schemas.microsoft.com/office/drawing/2014/main" id="{7BB55CB6-BA4A-E3D5-645C-7F36B6CD6AF0}"/>
              </a:ext>
            </a:extLst>
          </p:cNvPr>
          <p:cNvSpPr/>
          <p:nvPr userDrawn="1"/>
        </p:nvSpPr>
        <p:spPr bwMode="auto">
          <a:xfrm>
            <a:off x="0" y="1436688"/>
            <a:ext cx="7467600" cy="5421312"/>
          </a:xfrm>
          <a:prstGeom prst="round1Rect">
            <a:avLst>
              <a:gd name="adj" fmla="val 11027"/>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Text Placeholder 35">
            <a:extLst>
              <a:ext uri="{FF2B5EF4-FFF2-40B4-BE49-F238E27FC236}">
                <a16:creationId xmlns:a16="http://schemas.microsoft.com/office/drawing/2014/main" id="{AF034EAB-2E3D-D643-0B99-E818D4CD2EDC}"/>
              </a:ext>
            </a:extLst>
          </p:cNvPr>
          <p:cNvSpPr>
            <a:spLocks noGrp="1"/>
          </p:cNvSpPr>
          <p:nvPr>
            <p:ph type="body" sz="quarter" idx="26" hasCustomPrompt="1"/>
          </p:nvPr>
        </p:nvSpPr>
        <p:spPr>
          <a:xfrm>
            <a:off x="8127999" y="3072485"/>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02</a:t>
            </a:r>
          </a:p>
        </p:txBody>
      </p:sp>
      <p:sp>
        <p:nvSpPr>
          <p:cNvPr id="37" name="Title 1">
            <a:extLst>
              <a:ext uri="{FF2B5EF4-FFF2-40B4-BE49-F238E27FC236}">
                <a16:creationId xmlns:a16="http://schemas.microsoft.com/office/drawing/2014/main" id="{0CB835E1-7049-E087-9A1A-298CE16395B7}"/>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40" name="Text Placeholder 35">
            <a:extLst>
              <a:ext uri="{FF2B5EF4-FFF2-40B4-BE49-F238E27FC236}">
                <a16:creationId xmlns:a16="http://schemas.microsoft.com/office/drawing/2014/main" id="{6215A782-12AB-D629-E35A-6E935ADBC0EB}"/>
              </a:ext>
            </a:extLst>
          </p:cNvPr>
          <p:cNvSpPr>
            <a:spLocks noGrp="1"/>
          </p:cNvSpPr>
          <p:nvPr>
            <p:ph type="body" sz="quarter" idx="23" hasCustomPrompt="1"/>
          </p:nvPr>
        </p:nvSpPr>
        <p:spPr>
          <a:xfrm>
            <a:off x="8127999" y="1352010"/>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01</a:t>
            </a:r>
          </a:p>
        </p:txBody>
      </p:sp>
      <p:sp>
        <p:nvSpPr>
          <p:cNvPr id="38" name="Text Placeholder 35">
            <a:extLst>
              <a:ext uri="{FF2B5EF4-FFF2-40B4-BE49-F238E27FC236}">
                <a16:creationId xmlns:a16="http://schemas.microsoft.com/office/drawing/2014/main" id="{07B4BF87-1C47-8917-D288-5578973F8D8C}"/>
              </a:ext>
            </a:extLst>
          </p:cNvPr>
          <p:cNvSpPr>
            <a:spLocks noGrp="1"/>
          </p:cNvSpPr>
          <p:nvPr>
            <p:ph type="body" sz="quarter" idx="21" hasCustomPrompt="1"/>
          </p:nvPr>
        </p:nvSpPr>
        <p:spPr>
          <a:xfrm>
            <a:off x="8127999" y="1949738"/>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36AB4032-C2BF-A099-3CA7-4A57D251BEFF}"/>
              </a:ext>
            </a:extLst>
          </p:cNvPr>
          <p:cNvSpPr>
            <a:spLocks noGrp="1"/>
          </p:cNvSpPr>
          <p:nvPr>
            <p:ph type="body" sz="quarter" idx="22" hasCustomPrompt="1"/>
          </p:nvPr>
        </p:nvSpPr>
        <p:spPr>
          <a:xfrm>
            <a:off x="8127999" y="2277208"/>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0899BBF-606C-66FA-800D-C5409F2E44E4}"/>
              </a:ext>
            </a:extLst>
          </p:cNvPr>
          <p:cNvSpPr>
            <a:spLocks noGrp="1"/>
          </p:cNvSpPr>
          <p:nvPr>
            <p:ph type="body" sz="quarter" idx="24" hasCustomPrompt="1"/>
          </p:nvPr>
        </p:nvSpPr>
        <p:spPr>
          <a:xfrm>
            <a:off x="8127999" y="367021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42" name="Text Placeholder 35">
            <a:extLst>
              <a:ext uri="{FF2B5EF4-FFF2-40B4-BE49-F238E27FC236}">
                <a16:creationId xmlns:a16="http://schemas.microsoft.com/office/drawing/2014/main" id="{BCDCCCD1-EBE9-2267-68B8-D32015846134}"/>
              </a:ext>
            </a:extLst>
          </p:cNvPr>
          <p:cNvSpPr>
            <a:spLocks noGrp="1"/>
          </p:cNvSpPr>
          <p:nvPr>
            <p:ph type="body" sz="quarter" idx="25" hasCustomPrompt="1"/>
          </p:nvPr>
        </p:nvSpPr>
        <p:spPr>
          <a:xfrm>
            <a:off x="8127999" y="399768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6" name="Text Placeholder 35">
            <a:extLst>
              <a:ext uri="{FF2B5EF4-FFF2-40B4-BE49-F238E27FC236}">
                <a16:creationId xmlns:a16="http://schemas.microsoft.com/office/drawing/2014/main" id="{C565B56E-F858-CB19-32C6-2305C6ADC3D6}"/>
              </a:ext>
            </a:extLst>
          </p:cNvPr>
          <p:cNvSpPr>
            <a:spLocks noGrp="1"/>
          </p:cNvSpPr>
          <p:nvPr>
            <p:ph type="body" sz="quarter" idx="29" hasCustomPrompt="1"/>
          </p:nvPr>
        </p:nvSpPr>
        <p:spPr>
          <a:xfrm>
            <a:off x="8127999" y="4797025"/>
            <a:ext cx="3478787" cy="553998"/>
          </a:xfrm>
        </p:spPr>
        <p:txBody>
          <a:bodyPr vert="horz" wrap="square" lIns="0" tIns="0" rIns="0" bIns="0" rtlCol="0" anchor="t">
            <a:spAutoFit/>
          </a:bodyPr>
          <a:lstStyle>
            <a:lvl1pPr marL="0" indent="0">
              <a:buNone/>
              <a:defRPr lang="en-US" sz="3600" b="1" cap="none" spc="-50" dirty="0">
                <a:ln w="3175">
                  <a:noFill/>
                </a:ln>
                <a:solidFill>
                  <a:schemeClr val="bg1"/>
                </a:solidFill>
                <a:effectLst/>
                <a:latin typeface="+mn-lt"/>
              </a:defRPr>
            </a:lvl1pPr>
          </a:lstStyle>
          <a:p>
            <a:pPr marL="228600" lvl="0" indent="-228600">
              <a:spcBef>
                <a:spcPct val="0"/>
              </a:spcBef>
            </a:pPr>
            <a:r>
              <a:rPr lang="en-US"/>
              <a:t>03</a:t>
            </a:r>
          </a:p>
        </p:txBody>
      </p:sp>
      <p:sp>
        <p:nvSpPr>
          <p:cNvPr id="44" name="Text Placeholder 35">
            <a:extLst>
              <a:ext uri="{FF2B5EF4-FFF2-40B4-BE49-F238E27FC236}">
                <a16:creationId xmlns:a16="http://schemas.microsoft.com/office/drawing/2014/main" id="{1AE91CED-35D1-7968-988F-D0E391632042}"/>
              </a:ext>
            </a:extLst>
          </p:cNvPr>
          <p:cNvSpPr>
            <a:spLocks noGrp="1"/>
          </p:cNvSpPr>
          <p:nvPr>
            <p:ph type="body" sz="quarter" idx="27" hasCustomPrompt="1"/>
          </p:nvPr>
        </p:nvSpPr>
        <p:spPr>
          <a:xfrm>
            <a:off x="8127999" y="5394753"/>
            <a:ext cx="3478787"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45" name="Text Placeholder 35">
            <a:extLst>
              <a:ext uri="{FF2B5EF4-FFF2-40B4-BE49-F238E27FC236}">
                <a16:creationId xmlns:a16="http://schemas.microsoft.com/office/drawing/2014/main" id="{B20B879D-9E24-FEC6-307F-6791BFD9C0BB}"/>
              </a:ext>
            </a:extLst>
          </p:cNvPr>
          <p:cNvSpPr>
            <a:spLocks noGrp="1"/>
          </p:cNvSpPr>
          <p:nvPr>
            <p:ph type="body" sz="quarter" idx="28" hasCustomPrompt="1"/>
          </p:nvPr>
        </p:nvSpPr>
        <p:spPr>
          <a:xfrm>
            <a:off x="8127999" y="5722223"/>
            <a:ext cx="3478783"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4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16138678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4B197-ECE6-EBED-BFF1-65C2CD41175E}"/>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7AC8CED-C8E3-DC9C-8A5B-8058E42ECF28}"/>
              </a:ext>
            </a:extLst>
          </p:cNvPr>
          <p:cNvPicPr>
            <a:picLocks noChangeAspect="1"/>
          </p:cNvPicPr>
          <p:nvPr userDrawn="1"/>
        </p:nvPicPr>
        <p:blipFill rotWithShape="1">
          <a:blip r:embed="rId3"/>
          <a:srcRect t="75775" b="174"/>
          <a:stretch/>
        </p:blipFill>
        <p:spPr>
          <a:xfrm>
            <a:off x="0" y="5206998"/>
            <a:ext cx="12193057" cy="1651001"/>
          </a:xfrm>
          <a:prstGeom prst="rect">
            <a:avLst/>
          </a:prstGeom>
        </p:spPr>
      </p:pic>
      <p:sp>
        <p:nvSpPr>
          <p:cNvPr id="6" name="Rectangle: Rounded Corners 5">
            <a:extLst>
              <a:ext uri="{FF2B5EF4-FFF2-40B4-BE49-F238E27FC236}">
                <a16:creationId xmlns:a16="http://schemas.microsoft.com/office/drawing/2014/main" id="{83AC11BA-CD7A-E729-1DFA-E77FAC92BACF}"/>
              </a:ext>
            </a:extLst>
          </p:cNvPr>
          <p:cNvSpPr/>
          <p:nvPr userDrawn="1"/>
        </p:nvSpPr>
        <p:spPr bwMode="auto">
          <a:xfrm>
            <a:off x="428172" y="1651000"/>
            <a:ext cx="11335657" cy="3675743"/>
          </a:xfrm>
          <a:prstGeom prst="roundRect">
            <a:avLst>
              <a:gd name="adj" fmla="val 580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err="1"/>
          </a:p>
        </p:txBody>
      </p:sp>
      <p:sp>
        <p:nvSpPr>
          <p:cNvPr id="2" name="Title 1">
            <a:extLst>
              <a:ext uri="{FF2B5EF4-FFF2-40B4-BE49-F238E27FC236}">
                <a16:creationId xmlns:a16="http://schemas.microsoft.com/office/drawing/2014/main" id="{57A6327E-C1E8-E038-EE6D-624AA5DF813D}"/>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45" name="Text Placeholder 35">
            <a:extLst>
              <a:ext uri="{FF2B5EF4-FFF2-40B4-BE49-F238E27FC236}">
                <a16:creationId xmlns:a16="http://schemas.microsoft.com/office/drawing/2014/main" id="{64A1F96F-2516-1B0B-E8E5-E06824266929}"/>
              </a:ext>
            </a:extLst>
          </p:cNvPr>
          <p:cNvSpPr>
            <a:spLocks noGrp="1"/>
          </p:cNvSpPr>
          <p:nvPr>
            <p:ph type="body" sz="quarter" idx="11" hasCustomPrompt="1"/>
          </p:nvPr>
        </p:nvSpPr>
        <p:spPr>
          <a:xfrm>
            <a:off x="86086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6" name="Text Placeholder 35">
            <a:extLst>
              <a:ext uri="{FF2B5EF4-FFF2-40B4-BE49-F238E27FC236}">
                <a16:creationId xmlns:a16="http://schemas.microsoft.com/office/drawing/2014/main" id="{AAF9214D-DFFF-7325-02FE-90E349D10B13}"/>
              </a:ext>
            </a:extLst>
          </p:cNvPr>
          <p:cNvSpPr>
            <a:spLocks noGrp="1"/>
          </p:cNvSpPr>
          <p:nvPr>
            <p:ph type="body" sz="quarter" idx="12" hasCustomPrompt="1"/>
          </p:nvPr>
        </p:nvSpPr>
        <p:spPr>
          <a:xfrm>
            <a:off x="86086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C3EBA369-354A-2B39-8269-96BF3CE4F081}"/>
              </a:ext>
            </a:extLst>
          </p:cNvPr>
          <p:cNvSpPr>
            <a:spLocks noGrp="1"/>
          </p:cNvSpPr>
          <p:nvPr>
            <p:ph type="body" sz="quarter" idx="13" hasCustomPrompt="1"/>
          </p:nvPr>
        </p:nvSpPr>
        <p:spPr>
          <a:xfrm>
            <a:off x="86086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8" name="Text Placeholder 35">
            <a:extLst>
              <a:ext uri="{FF2B5EF4-FFF2-40B4-BE49-F238E27FC236}">
                <a16:creationId xmlns:a16="http://schemas.microsoft.com/office/drawing/2014/main" id="{0253D337-973C-F3E7-0B46-9A1223F963F3}"/>
              </a:ext>
            </a:extLst>
          </p:cNvPr>
          <p:cNvSpPr>
            <a:spLocks noGrp="1"/>
          </p:cNvSpPr>
          <p:nvPr>
            <p:ph type="body" sz="quarter" idx="14" hasCustomPrompt="1"/>
          </p:nvPr>
        </p:nvSpPr>
        <p:spPr>
          <a:xfrm>
            <a:off x="462717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49" name="Text Placeholder 35">
            <a:extLst>
              <a:ext uri="{FF2B5EF4-FFF2-40B4-BE49-F238E27FC236}">
                <a16:creationId xmlns:a16="http://schemas.microsoft.com/office/drawing/2014/main" id="{898A37EE-3577-8A9E-AE3F-9414285877F4}"/>
              </a:ext>
            </a:extLst>
          </p:cNvPr>
          <p:cNvSpPr>
            <a:spLocks noGrp="1"/>
          </p:cNvSpPr>
          <p:nvPr>
            <p:ph type="body" sz="quarter" idx="15" hasCustomPrompt="1"/>
          </p:nvPr>
        </p:nvSpPr>
        <p:spPr>
          <a:xfrm>
            <a:off x="462717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0" name="Text Placeholder 35">
            <a:extLst>
              <a:ext uri="{FF2B5EF4-FFF2-40B4-BE49-F238E27FC236}">
                <a16:creationId xmlns:a16="http://schemas.microsoft.com/office/drawing/2014/main" id="{487A2308-ADBE-3807-0402-8DDB10301B97}"/>
              </a:ext>
            </a:extLst>
          </p:cNvPr>
          <p:cNvSpPr>
            <a:spLocks noGrp="1"/>
          </p:cNvSpPr>
          <p:nvPr>
            <p:ph type="body" sz="quarter" idx="16" hasCustomPrompt="1"/>
          </p:nvPr>
        </p:nvSpPr>
        <p:spPr>
          <a:xfrm>
            <a:off x="462717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1" name="Text Placeholder 35">
            <a:extLst>
              <a:ext uri="{FF2B5EF4-FFF2-40B4-BE49-F238E27FC236}">
                <a16:creationId xmlns:a16="http://schemas.microsoft.com/office/drawing/2014/main" id="{D355C1F5-AE39-4EB0-041B-05866C9987D6}"/>
              </a:ext>
            </a:extLst>
          </p:cNvPr>
          <p:cNvSpPr>
            <a:spLocks noGrp="1"/>
          </p:cNvSpPr>
          <p:nvPr>
            <p:ph type="body" sz="quarter" idx="17" hasCustomPrompt="1"/>
          </p:nvPr>
        </p:nvSpPr>
        <p:spPr>
          <a:xfrm>
            <a:off x="8400284" y="2117350"/>
            <a:ext cx="3206747" cy="586311"/>
          </a:xfrm>
          <a:noFill/>
        </p:spPr>
        <p:txBody>
          <a:bodyPr wrap="square" lIns="0" tIns="0" rIns="0" bIns="0" anchor="t">
            <a:noAutofit/>
          </a:bodyPr>
          <a:lstStyle>
            <a:lvl1pPr marL="0" indent="0">
              <a:buNone/>
              <a:defRPr kumimoji="0" lang="en-US" sz="16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headings</a:t>
            </a:r>
          </a:p>
        </p:txBody>
      </p:sp>
      <p:sp>
        <p:nvSpPr>
          <p:cNvPr id="52" name="Text Placeholder 35">
            <a:extLst>
              <a:ext uri="{FF2B5EF4-FFF2-40B4-BE49-F238E27FC236}">
                <a16:creationId xmlns:a16="http://schemas.microsoft.com/office/drawing/2014/main" id="{CB83188C-B3D2-228E-4EF1-AC119C1787A4}"/>
              </a:ext>
            </a:extLst>
          </p:cNvPr>
          <p:cNvSpPr>
            <a:spLocks noGrp="1"/>
          </p:cNvSpPr>
          <p:nvPr>
            <p:ph type="body" sz="quarter" idx="18" hasCustomPrompt="1"/>
          </p:nvPr>
        </p:nvSpPr>
        <p:spPr>
          <a:xfrm>
            <a:off x="8400284" y="2812500"/>
            <a:ext cx="3206747" cy="2045250"/>
          </a:xfrm>
          <a:noFill/>
        </p:spPr>
        <p:txBody>
          <a:bodyPr wrap="square" lIns="0" tIns="0" rIns="0" bIns="0" anchor="t">
            <a:noAutofit/>
          </a:bodyPr>
          <a:lstStyle>
            <a:lvl1pPr marL="0" indent="0">
              <a:buNone/>
              <a:defRPr kumimoji="0" lang="en-US" sz="14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Text Placeholder 35">
            <a:extLst>
              <a:ext uri="{FF2B5EF4-FFF2-40B4-BE49-F238E27FC236}">
                <a16:creationId xmlns:a16="http://schemas.microsoft.com/office/drawing/2014/main" id="{BB2C7B94-4726-A697-9654-6199C966F1B3}"/>
              </a:ext>
            </a:extLst>
          </p:cNvPr>
          <p:cNvSpPr>
            <a:spLocks noGrp="1"/>
          </p:cNvSpPr>
          <p:nvPr>
            <p:ph type="body" sz="quarter" idx="19" hasCustomPrompt="1"/>
          </p:nvPr>
        </p:nvSpPr>
        <p:spPr>
          <a:xfrm>
            <a:off x="8400284" y="5495936"/>
            <a:ext cx="3206747" cy="904863"/>
          </a:xfrm>
          <a:noFill/>
        </p:spPr>
        <p:txBody>
          <a:bodyPr wrap="square" lIns="0" tIns="0" rIns="0" bIns="0" anchor="t">
            <a:noAutofit/>
          </a:bodyPr>
          <a:lstStyle>
            <a:lvl1pPr marL="0" indent="0">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37082870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DC6972-23CA-3300-EDB4-109A197299DF}"/>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924FF1EB-18BD-1966-ACCE-D94152B50035}"/>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3234AF1-69F4-D405-A2A5-2FAAC8D010EE}"/>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31167EA5-A747-0369-DA83-C0321B1995A1}"/>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EF945ADD-E77A-DD29-F01A-20F30E233A75}"/>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5F595E67-387A-2EA7-6456-14D105486C80}"/>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BD7FA6BA-63E8-4B96-4FBE-BB616FCCF13B}"/>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solidFill>
                      <a:schemeClr val="bg1"/>
                    </a:solidFill>
                  </a:endParaRPr>
                </a:p>
              </p:txBody>
            </p:sp>
            <p:sp>
              <p:nvSpPr>
                <p:cNvPr id="12" name="Freeform: Shape 11">
                  <a:extLst>
                    <a:ext uri="{FF2B5EF4-FFF2-40B4-BE49-F238E27FC236}">
                      <a16:creationId xmlns:a16="http://schemas.microsoft.com/office/drawing/2014/main" id="{6CF8393E-A694-5A9A-ABDA-5EAC43AF0856}"/>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10" name="Freeform: Shape 9">
                <a:extLst>
                  <a:ext uri="{FF2B5EF4-FFF2-40B4-BE49-F238E27FC236}">
                    <a16:creationId xmlns:a16="http://schemas.microsoft.com/office/drawing/2014/main" id="{4E878C13-065E-3898-C0ED-2DA7D3227D15}"/>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endParaRPr lang="en-US">
                  <a:solidFill>
                    <a:schemeClr val="bg1"/>
                  </a:solidFill>
                </a:endParaRPr>
              </a:p>
            </p:txBody>
          </p:sp>
        </p:grpSp>
        <p:sp>
          <p:nvSpPr>
            <p:cNvPr id="8" name="Freeform: Shape 7">
              <a:extLst>
                <a:ext uri="{FF2B5EF4-FFF2-40B4-BE49-F238E27FC236}">
                  <a16:creationId xmlns:a16="http://schemas.microsoft.com/office/drawing/2014/main" id="{D67CD042-7365-247B-C2A6-29F2AF1DEE62}"/>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solidFill>
                  <a:schemeClr val="bg1"/>
                </a:solidFill>
              </a:endParaRPr>
            </a:p>
          </p:txBody>
        </p:sp>
      </p:grpSp>
      <p:sp>
        <p:nvSpPr>
          <p:cNvPr id="13" name="Rectangle 12">
            <a:extLst>
              <a:ext uri="{FF2B5EF4-FFF2-40B4-BE49-F238E27FC236}">
                <a16:creationId xmlns:a16="http://schemas.microsoft.com/office/drawing/2014/main" id="{A0D3F5FB-F504-7273-60B0-E352EA2B1D0E}"/>
              </a:ext>
            </a:extLst>
          </p:cNvPr>
          <p:cNvSpPr/>
          <p:nvPr userDrawn="1"/>
        </p:nvSpPr>
        <p:spPr bwMode="auto">
          <a:xfrm>
            <a:off x="0" y="1436688"/>
            <a:ext cx="12192000" cy="4646612"/>
          </a:xfrm>
          <a:prstGeom prst="rect">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6" name="Title 1">
            <a:extLst>
              <a:ext uri="{FF2B5EF4-FFF2-40B4-BE49-F238E27FC236}">
                <a16:creationId xmlns:a16="http://schemas.microsoft.com/office/drawing/2014/main" id="{3AADEA7D-7308-9B45-06B2-B2259E4E7CF8}"/>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Tree>
    <p:extLst>
      <p:ext uri="{BB962C8B-B14F-4D97-AF65-F5344CB8AC3E}">
        <p14:creationId xmlns:p14="http://schemas.microsoft.com/office/powerpoint/2010/main" val="13201399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4248CB-5698-FF7B-6538-600BA47353CC}"/>
              </a:ext>
            </a:extLst>
          </p:cNvPr>
          <p:cNvGrpSpPr/>
          <p:nvPr userDrawn="1"/>
        </p:nvGrpSpPr>
        <p:grpSpPr>
          <a:xfrm>
            <a:off x="0" y="0"/>
            <a:ext cx="12192000" cy="6858000"/>
            <a:chOff x="0" y="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B176B034-901C-1F82-171B-435D2B20F76F}"/>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9B4DD4E-E67C-34A5-0B30-B4C8CC8A5912}"/>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grpSp>
        <p:nvGrpSpPr>
          <p:cNvPr id="6" name="Group 5">
            <a:extLst>
              <a:ext uri="{FF2B5EF4-FFF2-40B4-BE49-F238E27FC236}">
                <a16:creationId xmlns:a16="http://schemas.microsoft.com/office/drawing/2014/main" id="{7E1302F9-D982-798B-B108-0562122DE58F}"/>
              </a:ext>
            </a:extLst>
          </p:cNvPr>
          <p:cNvGrpSpPr/>
          <p:nvPr userDrawn="1"/>
        </p:nvGrpSpPr>
        <p:grpSpPr>
          <a:xfrm>
            <a:off x="0" y="0"/>
            <a:ext cx="12192000" cy="6858002"/>
            <a:chOff x="0" y="0"/>
            <a:chExt cx="12192000" cy="6858002"/>
          </a:xfrm>
        </p:grpSpPr>
        <p:grpSp>
          <p:nvGrpSpPr>
            <p:cNvPr id="7" name="Group 6">
              <a:extLst>
                <a:ext uri="{FF2B5EF4-FFF2-40B4-BE49-F238E27FC236}">
                  <a16:creationId xmlns:a16="http://schemas.microsoft.com/office/drawing/2014/main" id="{DA5E5E54-5A4D-72A2-EF60-F7EDAA4AF351}"/>
                </a:ext>
              </a:extLst>
            </p:cNvPr>
            <p:cNvGrpSpPr/>
            <p:nvPr/>
          </p:nvGrpSpPr>
          <p:grpSpPr>
            <a:xfrm>
              <a:off x="0" y="0"/>
              <a:ext cx="12192000" cy="6858002"/>
              <a:chOff x="0" y="0"/>
              <a:chExt cx="12192000" cy="6858002"/>
            </a:xfrm>
          </p:grpSpPr>
          <p:grpSp>
            <p:nvGrpSpPr>
              <p:cNvPr id="9" name="Group 8">
                <a:extLst>
                  <a:ext uri="{FF2B5EF4-FFF2-40B4-BE49-F238E27FC236}">
                    <a16:creationId xmlns:a16="http://schemas.microsoft.com/office/drawing/2014/main" id="{D33A7637-FB0D-5C20-9F4E-6D1A0DB05BB2}"/>
                  </a:ext>
                </a:extLst>
              </p:cNvPr>
              <p:cNvGrpSpPr/>
              <p:nvPr/>
            </p:nvGrpSpPr>
            <p:grpSpPr>
              <a:xfrm>
                <a:off x="9486900" y="0"/>
                <a:ext cx="2705100" cy="694583"/>
                <a:chOff x="9486900" y="0"/>
                <a:chExt cx="2705100" cy="694583"/>
              </a:xfrm>
            </p:grpSpPr>
            <p:sp>
              <p:nvSpPr>
                <p:cNvPr id="11" name="Freeform: Shape 10">
                  <a:extLst>
                    <a:ext uri="{FF2B5EF4-FFF2-40B4-BE49-F238E27FC236}">
                      <a16:creationId xmlns:a16="http://schemas.microsoft.com/office/drawing/2014/main" id="{4401B8B9-2B48-8104-29D1-FD6826B8C2FA}"/>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sp>
              <p:nvSpPr>
                <p:cNvPr id="12" name="Freeform: Shape 11">
                  <a:extLst>
                    <a:ext uri="{FF2B5EF4-FFF2-40B4-BE49-F238E27FC236}">
                      <a16:creationId xmlns:a16="http://schemas.microsoft.com/office/drawing/2014/main" id="{36801F86-C036-250C-71B1-0A0D7EFB2D0F}"/>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10" name="Freeform: Shape 9">
                <a:extLst>
                  <a:ext uri="{FF2B5EF4-FFF2-40B4-BE49-F238E27FC236}">
                    <a16:creationId xmlns:a16="http://schemas.microsoft.com/office/drawing/2014/main" id="{C852F0F2-407E-EBED-3F62-E3D4C1D5BF6B}"/>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solidFill>
                    <a:schemeClr val="bg1"/>
                  </a:solidFill>
                </a:endParaRPr>
              </a:p>
            </p:txBody>
          </p:sp>
        </p:grpSp>
        <p:sp>
          <p:nvSpPr>
            <p:cNvPr id="8" name="Freeform: Shape 7">
              <a:extLst>
                <a:ext uri="{FF2B5EF4-FFF2-40B4-BE49-F238E27FC236}">
                  <a16:creationId xmlns:a16="http://schemas.microsoft.com/office/drawing/2014/main" id="{67A2CCF2-B385-EB7E-4059-B2FB601BEAB9}"/>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solidFill>
                  <a:schemeClr val="bg1"/>
                </a:solidFill>
              </a:endParaRPr>
            </a:p>
          </p:txBody>
        </p:sp>
      </p:grpSp>
      <p:sp>
        <p:nvSpPr>
          <p:cNvPr id="13" name="Rectangle: Single Corner Rounded 12">
            <a:extLst>
              <a:ext uri="{FF2B5EF4-FFF2-40B4-BE49-F238E27FC236}">
                <a16:creationId xmlns:a16="http://schemas.microsoft.com/office/drawing/2014/main" id="{29E05340-EAB3-BF76-6461-A52DC59EB9A5}"/>
              </a:ext>
            </a:extLst>
          </p:cNvPr>
          <p:cNvSpPr/>
          <p:nvPr userDrawn="1"/>
        </p:nvSpPr>
        <p:spPr bwMode="auto">
          <a:xfrm>
            <a:off x="0" y="1436688"/>
            <a:ext cx="5740400" cy="5113533"/>
          </a:xfrm>
          <a:prstGeom prst="round1Rect">
            <a:avLst>
              <a:gd name="adj" fmla="val 13021"/>
            </a:avLst>
          </a:prstGeom>
          <a:solidFill>
            <a:schemeClr val="bg1">
              <a:alpha val="5000"/>
            </a:schemeClr>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20" name="Rectangle 19">
            <a:extLst>
              <a:ext uri="{FF2B5EF4-FFF2-40B4-BE49-F238E27FC236}">
                <a16:creationId xmlns:a16="http://schemas.microsoft.com/office/drawing/2014/main" id="{429E4EC0-E6DF-0784-45EC-7C4F0CB40D4E}"/>
              </a:ext>
            </a:extLst>
          </p:cNvPr>
          <p:cNvSpPr/>
          <p:nvPr userDrawn="1"/>
        </p:nvSpPr>
        <p:spPr bwMode="auto">
          <a:xfrm rot="5400000" flipH="1">
            <a:off x="5942111" y="608110"/>
            <a:ext cx="307777" cy="12192000"/>
          </a:xfrm>
          <a:prstGeom prst="rect">
            <a:avLst/>
          </a:prstGeom>
          <a:gradFill flip="none" rotWithShape="1">
            <a:gsLst>
              <a:gs pos="35000">
                <a:schemeClr val="tx2"/>
              </a:gs>
              <a:gs pos="100000">
                <a:schemeClr val="tx2">
                  <a:lumMod val="60000"/>
                  <a:lumOff val="4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bg1"/>
              </a:solidFill>
              <a:cs typeface="Segoe UI" pitchFamily="34" charset="0"/>
            </a:endParaRPr>
          </a:p>
        </p:txBody>
      </p:sp>
      <p:cxnSp>
        <p:nvCxnSpPr>
          <p:cNvPr id="21" name="Straight Connector 20">
            <a:extLst>
              <a:ext uri="{FF2B5EF4-FFF2-40B4-BE49-F238E27FC236}">
                <a16:creationId xmlns:a16="http://schemas.microsoft.com/office/drawing/2014/main" id="{1485150E-FD47-127E-B673-87034023E3A9}"/>
              </a:ext>
            </a:extLst>
          </p:cNvPr>
          <p:cNvCxnSpPr>
            <a:cxnSpLocks/>
          </p:cNvCxnSpPr>
          <p:nvPr userDrawn="1"/>
        </p:nvCxnSpPr>
        <p:spPr>
          <a:xfrm>
            <a:off x="588263" y="1436688"/>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3ACBB4-384E-885D-7CBB-FDF6BEECA133}"/>
              </a:ext>
            </a:extLst>
          </p:cNvPr>
          <p:cNvCxnSpPr>
            <a:cxnSpLocks/>
          </p:cNvCxnSpPr>
          <p:nvPr userDrawn="1"/>
        </p:nvCxnSpPr>
        <p:spPr>
          <a:xfrm>
            <a:off x="6242050" y="1436688"/>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E864A51C-A10A-791A-1F2F-D7F40621687C}"/>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24" name="Text Placeholder 35">
            <a:extLst>
              <a:ext uri="{FF2B5EF4-FFF2-40B4-BE49-F238E27FC236}">
                <a16:creationId xmlns:a16="http://schemas.microsoft.com/office/drawing/2014/main" id="{C5240CBC-7D1F-D0EB-B270-D1A8E397C72E}"/>
              </a:ext>
            </a:extLst>
          </p:cNvPr>
          <p:cNvSpPr>
            <a:spLocks noGrp="1"/>
          </p:cNvSpPr>
          <p:nvPr>
            <p:ph type="body" sz="quarter" idx="25" hasCustomPrompt="1"/>
          </p:nvPr>
        </p:nvSpPr>
        <p:spPr>
          <a:xfrm>
            <a:off x="588263" y="1789499"/>
            <a:ext cx="4710812" cy="4210022"/>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5" name="Text Placeholder 35">
            <a:extLst>
              <a:ext uri="{FF2B5EF4-FFF2-40B4-BE49-F238E27FC236}">
                <a16:creationId xmlns:a16="http://schemas.microsoft.com/office/drawing/2014/main" id="{568557E8-52CA-7494-0F15-97192FF3574B}"/>
              </a:ext>
            </a:extLst>
          </p:cNvPr>
          <p:cNvSpPr>
            <a:spLocks noGrp="1"/>
          </p:cNvSpPr>
          <p:nvPr>
            <p:ph type="body" sz="quarter" idx="21" hasCustomPrompt="1"/>
          </p:nvPr>
        </p:nvSpPr>
        <p:spPr>
          <a:xfrm>
            <a:off x="6242050" y="170926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6" name="Text Placeholder 35">
            <a:extLst>
              <a:ext uri="{FF2B5EF4-FFF2-40B4-BE49-F238E27FC236}">
                <a16:creationId xmlns:a16="http://schemas.microsoft.com/office/drawing/2014/main" id="{A24E86BE-7759-B356-C8A8-88ED77B2C491}"/>
              </a:ext>
            </a:extLst>
          </p:cNvPr>
          <p:cNvSpPr>
            <a:spLocks noGrp="1"/>
          </p:cNvSpPr>
          <p:nvPr>
            <p:ph type="body" sz="quarter" idx="26" hasCustomPrompt="1"/>
          </p:nvPr>
        </p:nvSpPr>
        <p:spPr>
          <a:xfrm>
            <a:off x="6242049" y="215847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7" name="Text Placeholder 35">
            <a:extLst>
              <a:ext uri="{FF2B5EF4-FFF2-40B4-BE49-F238E27FC236}">
                <a16:creationId xmlns:a16="http://schemas.microsoft.com/office/drawing/2014/main" id="{CCB3333D-D5A8-4332-0DDF-EA9406656A84}"/>
              </a:ext>
            </a:extLst>
          </p:cNvPr>
          <p:cNvSpPr>
            <a:spLocks noGrp="1"/>
          </p:cNvSpPr>
          <p:nvPr>
            <p:ph type="body" sz="quarter" idx="27" hasCustomPrompt="1"/>
          </p:nvPr>
        </p:nvSpPr>
        <p:spPr>
          <a:xfrm>
            <a:off x="6242050" y="4049818"/>
            <a:ext cx="5361686" cy="307775"/>
          </a:xfrm>
          <a:noFill/>
        </p:spPr>
        <p:txBody>
          <a:bodyPr vert="horz" wrap="square" lIns="0" tIns="0" rIns="0" bIns="0" rtlCol="0" anchor="t">
            <a:noAutofit/>
          </a:bodyPr>
          <a:lstStyle>
            <a:lvl1pPr marL="0" indent="0">
              <a:buNone/>
              <a:defRPr kumimoji="0" lang="en-US" sz="20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8" name="Text Placeholder 35">
            <a:extLst>
              <a:ext uri="{FF2B5EF4-FFF2-40B4-BE49-F238E27FC236}">
                <a16:creationId xmlns:a16="http://schemas.microsoft.com/office/drawing/2014/main" id="{EF298AF3-BA50-1E5A-2D87-AD25C976757F}"/>
              </a:ext>
            </a:extLst>
          </p:cNvPr>
          <p:cNvSpPr>
            <a:spLocks noGrp="1"/>
          </p:cNvSpPr>
          <p:nvPr>
            <p:ph type="body" sz="quarter" idx="28" hasCustomPrompt="1"/>
          </p:nvPr>
        </p:nvSpPr>
        <p:spPr>
          <a:xfrm>
            <a:off x="6242049" y="4499027"/>
            <a:ext cx="5361685" cy="1477328"/>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8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6433841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80A728-37B7-71D1-18FA-43408E9CDD7E}"/>
              </a:ext>
            </a:extLst>
          </p:cNvPr>
          <p:cNvGrpSpPr/>
          <p:nvPr userDrawn="1"/>
        </p:nvGrpSpPr>
        <p:grpSpPr>
          <a:xfrm>
            <a:off x="0" y="0"/>
            <a:ext cx="12192000" cy="6858000"/>
            <a:chOff x="152400" y="152400"/>
            <a:chExt cx="12192000" cy="6858000"/>
          </a:xfrm>
        </p:grpSpPr>
        <p:pic>
          <p:nvPicPr>
            <p:cNvPr id="4" name="Picture 3" descr="A picture containing blue, electric blue, majorelle blue, blur&#10;&#10;Description automatically generated">
              <a:extLst>
                <a:ext uri="{FF2B5EF4-FFF2-40B4-BE49-F238E27FC236}">
                  <a16:creationId xmlns:a16="http://schemas.microsoft.com/office/drawing/2014/main" id="{16DD93B6-4580-BCE1-8B33-DF52B54A029A}"/>
                </a:ext>
              </a:extLst>
            </p:cNvPr>
            <p:cNvPicPr>
              <a:picLocks noChangeAspect="1"/>
            </p:cNvPicPr>
            <p:nvPr/>
          </p:nvPicPr>
          <p:blipFill>
            <a:blip r:embed="rId2"/>
            <a:stretch>
              <a:fillRect/>
            </a:stretch>
          </p:blipFill>
          <p:spPr>
            <a:xfrm>
              <a:off x="152400" y="152400"/>
              <a:ext cx="12192000" cy="6858000"/>
            </a:xfrm>
            <a:prstGeom prst="rect">
              <a:avLst/>
            </a:prstGeom>
          </p:spPr>
        </p:pic>
        <p:pic>
          <p:nvPicPr>
            <p:cNvPr id="5" name="Picture 4">
              <a:extLst>
                <a:ext uri="{FF2B5EF4-FFF2-40B4-BE49-F238E27FC236}">
                  <a16:creationId xmlns:a16="http://schemas.microsoft.com/office/drawing/2014/main" id="{63DA868B-5DF1-5485-BBEE-F0613192DDAF}"/>
                </a:ext>
              </a:extLst>
            </p:cNvPr>
            <p:cNvPicPr>
              <a:picLocks noChangeAspect="1"/>
            </p:cNvPicPr>
            <p:nvPr/>
          </p:nvPicPr>
          <p:blipFill>
            <a:blip r:embed="rId3" cstate="print">
              <a:alphaModFix amt="35000"/>
              <a:extLst>
                <a:ext uri="{28A0092B-C50C-407E-A947-70E740481C1C}">
                  <a14:useLocalDpi xmlns:a14="http://schemas.microsoft.com/office/drawing/2010/main"/>
                </a:ext>
              </a:extLst>
            </a:blip>
            <a:stretch>
              <a:fillRect/>
            </a:stretch>
          </p:blipFill>
          <p:spPr>
            <a:xfrm>
              <a:off x="152400" y="152400"/>
              <a:ext cx="12192000" cy="6858000"/>
            </a:xfrm>
            <a:prstGeom prst="rect">
              <a:avLst/>
            </a:prstGeom>
          </p:spPr>
        </p:pic>
      </p:grpSp>
      <p:pic>
        <p:nvPicPr>
          <p:cNvPr id="6" name="Picture 5">
            <a:extLst>
              <a:ext uri="{FF2B5EF4-FFF2-40B4-BE49-F238E27FC236}">
                <a16:creationId xmlns:a16="http://schemas.microsoft.com/office/drawing/2014/main" id="{A18107CF-9838-C5FE-EC31-65097ACD06F2}"/>
              </a:ext>
            </a:extLst>
          </p:cNvPr>
          <p:cNvPicPr>
            <a:picLocks noChangeAspect="1"/>
          </p:cNvPicPr>
          <p:nvPr userDrawn="1"/>
        </p:nvPicPr>
        <p:blipFill rotWithShape="1">
          <a:blip r:embed="rId4"/>
          <a:srcRect t="66895" b="174"/>
          <a:stretch/>
        </p:blipFill>
        <p:spPr>
          <a:xfrm>
            <a:off x="0" y="3380843"/>
            <a:ext cx="12193057" cy="3504589"/>
          </a:xfrm>
          <a:prstGeom prst="rect">
            <a:avLst/>
          </a:prstGeom>
        </p:spPr>
      </p:pic>
      <p:sp>
        <p:nvSpPr>
          <p:cNvPr id="7" name="Rectangle 6">
            <a:extLst>
              <a:ext uri="{FF2B5EF4-FFF2-40B4-BE49-F238E27FC236}">
                <a16:creationId xmlns:a16="http://schemas.microsoft.com/office/drawing/2014/main" id="{D2B6752C-6419-561A-9967-CE1C7BA65D57}"/>
              </a:ext>
            </a:extLst>
          </p:cNvPr>
          <p:cNvSpPr/>
          <p:nvPr userDrawn="1"/>
        </p:nvSpPr>
        <p:spPr bwMode="auto">
          <a:xfrm>
            <a:off x="0" y="3380845"/>
            <a:ext cx="12204700" cy="96310"/>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233C298B-DC22-E9BC-4625-FDB4392D79A0}"/>
              </a:ext>
            </a:extLst>
          </p:cNvPr>
          <p:cNvSpPr/>
          <p:nvPr userDrawn="1"/>
        </p:nvSpPr>
        <p:spPr bwMode="auto">
          <a:xfrm>
            <a:off x="4285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7C24661-72F8-3626-176B-1D76B27DCC51}"/>
              </a:ext>
            </a:extLst>
          </p:cNvPr>
          <p:cNvSpPr/>
          <p:nvPr userDrawn="1"/>
        </p:nvSpPr>
        <p:spPr bwMode="auto">
          <a:xfrm>
            <a:off x="333163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7B998D5F-C6CB-2226-99B7-FDE9BE6CDCD5}"/>
              </a:ext>
            </a:extLst>
          </p:cNvPr>
          <p:cNvSpPr/>
          <p:nvPr userDrawn="1"/>
        </p:nvSpPr>
        <p:spPr bwMode="auto">
          <a:xfrm>
            <a:off x="62346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6E984EFA-E1EB-6EFB-BA30-64F92EA782A4}"/>
              </a:ext>
            </a:extLst>
          </p:cNvPr>
          <p:cNvSpPr/>
          <p:nvPr userDrawn="1"/>
        </p:nvSpPr>
        <p:spPr bwMode="auto">
          <a:xfrm>
            <a:off x="9137733"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lgn="l" defTabSz="932472" fontAlgn="base">
              <a:spcBef>
                <a:spcPct val="0"/>
              </a:spcBef>
              <a:spcAft>
                <a:spcPct val="0"/>
              </a:spcAft>
              <a:buFont typeface="Arial" panose="020B0604020202020204" pitchFamily="34" charset="0"/>
              <a:buNone/>
            </a:pPr>
            <a:endParaRPr lang="en-US" sz="200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0F6D6155-8D2E-5CC9-F43D-248D4CFE6AA1}"/>
              </a:ext>
            </a:extLst>
          </p:cNvPr>
          <p:cNvGrpSpPr/>
          <p:nvPr userDrawn="1"/>
        </p:nvGrpSpPr>
        <p:grpSpPr>
          <a:xfrm>
            <a:off x="0" y="4679915"/>
            <a:ext cx="12192000" cy="2178087"/>
            <a:chOff x="0" y="4679915"/>
            <a:chExt cx="12192000" cy="2178087"/>
          </a:xfrm>
        </p:grpSpPr>
        <p:sp>
          <p:nvSpPr>
            <p:cNvPr id="18" name="Freeform: Shape 17">
              <a:extLst>
                <a:ext uri="{FF2B5EF4-FFF2-40B4-BE49-F238E27FC236}">
                  <a16:creationId xmlns:a16="http://schemas.microsoft.com/office/drawing/2014/main" id="{0EF2657D-C002-FF46-729D-040A98B5B84F}"/>
                </a:ext>
              </a:extLst>
            </p:cNvPr>
            <p:cNvSpPr/>
            <p:nvPr/>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571500" dir="8100000" algn="tr" rotWithShape="0">
                <a:prstClr val="black">
                  <a:alpha val="55000"/>
                </a:prstClr>
              </a:outerShdw>
            </a:effectLst>
          </p:spPr>
          <p:txBody>
            <a:bodyPr rtlCol="0" anchor="ctr"/>
            <a:lstStyle/>
            <a:p>
              <a:pPr marL="0" indent="0">
                <a:buFont typeface="Arial" panose="020B0604020202020204" pitchFamily="34" charset="0"/>
                <a:buNone/>
              </a:pPr>
              <a:endParaRPr lang="en-US"/>
            </a:p>
          </p:txBody>
        </p:sp>
        <p:sp>
          <p:nvSpPr>
            <p:cNvPr id="19" name="Freeform: Shape 18">
              <a:extLst>
                <a:ext uri="{FF2B5EF4-FFF2-40B4-BE49-F238E27FC236}">
                  <a16:creationId xmlns:a16="http://schemas.microsoft.com/office/drawing/2014/main" id="{328F049A-7C04-E744-5730-1A4ADB630B98}"/>
                </a:ext>
              </a:extLst>
            </p:cNvPr>
            <p:cNvSpPr/>
            <p:nvPr/>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pPr marL="0" indent="0">
                <a:buFont typeface="Arial" panose="020B0604020202020204" pitchFamily="34" charset="0"/>
                <a:buNone/>
              </a:pPr>
              <a:endParaRPr lang="en-US"/>
            </a:p>
          </p:txBody>
        </p:sp>
      </p:grpSp>
      <p:sp>
        <p:nvSpPr>
          <p:cNvPr id="33" name="Title 1">
            <a:extLst>
              <a:ext uri="{FF2B5EF4-FFF2-40B4-BE49-F238E27FC236}">
                <a16:creationId xmlns:a16="http://schemas.microsoft.com/office/drawing/2014/main" id="{8091498A-8345-24C8-8992-A97B8E3F0C3F}"/>
              </a:ext>
            </a:extLst>
          </p:cNvPr>
          <p:cNvSpPr>
            <a:spLocks noGrp="1"/>
          </p:cNvSpPr>
          <p:nvPr>
            <p:ph type="title"/>
          </p:nvPr>
        </p:nvSpPr>
        <p:spPr>
          <a:xfrm>
            <a:off x="586740" y="885909"/>
            <a:ext cx="11018520" cy="553998"/>
          </a:xfrm>
        </p:spPr>
        <p:txBody>
          <a:bodyPr vert="horz" wrap="square" lIns="0" tIns="0" rIns="0" bIns="0" rtlCol="0" anchor="t">
            <a:spAutoFit/>
          </a:bodyPr>
          <a:lstStyle>
            <a:lvl1pPr marL="0" indent="0" algn="ctr">
              <a:buFont typeface="Arial" panose="020B0604020202020204" pitchFamily="34" charset="0"/>
              <a:buNone/>
              <a:defRPr lang="en-IN" sz="3600" dirty="0">
                <a:solidFill>
                  <a:schemeClr val="bg1"/>
                </a:solidFill>
              </a:defRPr>
            </a:lvl1pPr>
          </a:lstStyle>
          <a:p>
            <a:pPr marL="0" lvl="0"/>
            <a:r>
              <a:rPr lang="en-US" dirty="0"/>
              <a:t>Click to edit Master title style</a:t>
            </a:r>
            <a:endParaRPr lang="en-IN" dirty="0"/>
          </a:p>
        </p:txBody>
      </p:sp>
      <p:sp>
        <p:nvSpPr>
          <p:cNvPr id="36" name="Picture Placeholder 58">
            <a:extLst>
              <a:ext uri="{FF2B5EF4-FFF2-40B4-BE49-F238E27FC236}">
                <a16:creationId xmlns:a16="http://schemas.microsoft.com/office/drawing/2014/main" id="{87CF1B19-CD8B-B20F-AD4C-76AC20F5FDE4}"/>
              </a:ext>
            </a:extLst>
          </p:cNvPr>
          <p:cNvSpPr>
            <a:spLocks noGrp="1"/>
          </p:cNvSpPr>
          <p:nvPr>
            <p:ph type="pic" sz="quarter" idx="24"/>
          </p:nvPr>
        </p:nvSpPr>
        <p:spPr>
          <a:xfrm>
            <a:off x="58367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8" name="Text Placeholder 35">
            <a:extLst>
              <a:ext uri="{FF2B5EF4-FFF2-40B4-BE49-F238E27FC236}">
                <a16:creationId xmlns:a16="http://schemas.microsoft.com/office/drawing/2014/main" id="{B67D3226-CB25-65FD-5615-8FDD5F6A39E9}"/>
              </a:ext>
            </a:extLst>
          </p:cNvPr>
          <p:cNvSpPr>
            <a:spLocks noGrp="1"/>
          </p:cNvSpPr>
          <p:nvPr>
            <p:ph type="body" sz="quarter" idx="21" hasCustomPrompt="1"/>
          </p:nvPr>
        </p:nvSpPr>
        <p:spPr>
          <a:xfrm>
            <a:off x="6779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5" name="Picture Placeholder 58">
            <a:extLst>
              <a:ext uri="{FF2B5EF4-FFF2-40B4-BE49-F238E27FC236}">
                <a16:creationId xmlns:a16="http://schemas.microsoft.com/office/drawing/2014/main" id="{992B2BB1-A32A-C9D0-687E-A3E8C755E598}"/>
              </a:ext>
            </a:extLst>
          </p:cNvPr>
          <p:cNvSpPr>
            <a:spLocks noGrp="1"/>
          </p:cNvSpPr>
          <p:nvPr>
            <p:ph type="pic" sz="quarter" idx="23"/>
          </p:nvPr>
        </p:nvSpPr>
        <p:spPr>
          <a:xfrm>
            <a:off x="348672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39" name="Text Placeholder 35">
            <a:extLst>
              <a:ext uri="{FF2B5EF4-FFF2-40B4-BE49-F238E27FC236}">
                <a16:creationId xmlns:a16="http://schemas.microsoft.com/office/drawing/2014/main" id="{B92BD75F-71B3-95E6-E4CF-AFFF01B9C515}"/>
              </a:ext>
            </a:extLst>
          </p:cNvPr>
          <p:cNvSpPr>
            <a:spLocks noGrp="1"/>
          </p:cNvSpPr>
          <p:nvPr>
            <p:ph type="body" sz="quarter" idx="26" hasCustomPrompt="1"/>
          </p:nvPr>
        </p:nvSpPr>
        <p:spPr>
          <a:xfrm>
            <a:off x="3580975"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4" name="Picture Placeholder 58">
            <a:extLst>
              <a:ext uri="{FF2B5EF4-FFF2-40B4-BE49-F238E27FC236}">
                <a16:creationId xmlns:a16="http://schemas.microsoft.com/office/drawing/2014/main" id="{E1740527-1841-CA75-CB58-9A07ADE8F0BD}"/>
              </a:ext>
            </a:extLst>
          </p:cNvPr>
          <p:cNvSpPr>
            <a:spLocks noGrp="1"/>
          </p:cNvSpPr>
          <p:nvPr>
            <p:ph type="pic" sz="quarter" idx="22"/>
          </p:nvPr>
        </p:nvSpPr>
        <p:spPr>
          <a:xfrm>
            <a:off x="6389772"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0" name="Text Placeholder 35">
            <a:extLst>
              <a:ext uri="{FF2B5EF4-FFF2-40B4-BE49-F238E27FC236}">
                <a16:creationId xmlns:a16="http://schemas.microsoft.com/office/drawing/2014/main" id="{98ABD23A-513B-A58F-4EB5-8769582A5976}"/>
              </a:ext>
            </a:extLst>
          </p:cNvPr>
          <p:cNvSpPr>
            <a:spLocks noGrp="1"/>
          </p:cNvSpPr>
          <p:nvPr>
            <p:ph type="body" sz="quarter" idx="27" hasCustomPrompt="1"/>
          </p:nvPr>
        </p:nvSpPr>
        <p:spPr>
          <a:xfrm>
            <a:off x="6484026"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7" name="Picture Placeholder 58">
            <a:extLst>
              <a:ext uri="{FF2B5EF4-FFF2-40B4-BE49-F238E27FC236}">
                <a16:creationId xmlns:a16="http://schemas.microsoft.com/office/drawing/2014/main" id="{A2AD3C49-CA73-E386-B2E9-91BA0564F34B}"/>
              </a:ext>
            </a:extLst>
          </p:cNvPr>
          <p:cNvSpPr>
            <a:spLocks noGrp="1"/>
          </p:cNvSpPr>
          <p:nvPr>
            <p:ph type="pic" sz="quarter" idx="25"/>
          </p:nvPr>
        </p:nvSpPr>
        <p:spPr>
          <a:xfrm>
            <a:off x="9292823" y="2286000"/>
            <a:ext cx="2314489" cy="2314489"/>
          </a:xfrm>
          <a:prstGeom prst="ellipse">
            <a:avLst/>
          </a:prstGeom>
          <a:blipFill>
            <a:blip r:embed="rId5" cstate="email">
              <a:extLst>
                <a:ext uri="{28A0092B-C50C-407E-A947-70E740481C1C}">
                  <a14:useLocalDpi xmlns:a14="http://schemas.microsoft.com/office/drawing/2010/main"/>
                </a:ext>
              </a:extLst>
            </a:blip>
            <a:stretch>
              <a:fillRect/>
            </a:stretch>
          </a:blipFill>
          <a:ln>
            <a:solidFill>
              <a:schemeClr val="bg1"/>
            </a:solidFill>
          </a:ln>
          <a:effectLst>
            <a:outerShdw blurRad="266700" sx="102000" sy="102000" algn="ctr" rotWithShape="0">
              <a:prstClr val="black">
                <a:alpha val="5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
        <p:nvSpPr>
          <p:cNvPr id="41" name="Text Placeholder 35">
            <a:extLst>
              <a:ext uri="{FF2B5EF4-FFF2-40B4-BE49-F238E27FC236}">
                <a16:creationId xmlns:a16="http://schemas.microsoft.com/office/drawing/2014/main" id="{B6533D59-0B3B-A3E1-C769-AF7F3BB164F2}"/>
              </a:ext>
            </a:extLst>
          </p:cNvPr>
          <p:cNvSpPr>
            <a:spLocks noGrp="1"/>
          </p:cNvSpPr>
          <p:nvPr>
            <p:ph type="body" sz="quarter" idx="28" hasCustomPrompt="1"/>
          </p:nvPr>
        </p:nvSpPr>
        <p:spPr>
          <a:xfrm>
            <a:off x="9388093" y="5013628"/>
            <a:ext cx="2125981" cy="553998"/>
          </a:xfrm>
          <a:noFill/>
        </p:spPr>
        <p:txBody>
          <a:bodyPr vert="horz" wrap="square" lIns="0" tIns="0" rIns="0" bIns="0" rtlCol="0" anchor="t">
            <a:noAutofit/>
          </a:bodyPr>
          <a:lstStyle>
            <a:lvl1pPr marL="0" indent="0" algn="ctr">
              <a:buNone/>
              <a:defRPr kumimoji="0" lang="en-US" sz="16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9773199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5D4B8-F82F-334A-FD20-AEC4145E9AFC}"/>
              </a:ext>
            </a:extLst>
          </p:cNvPr>
          <p:cNvPicPr>
            <a:picLocks noChangeAspect="1"/>
          </p:cNvPicPr>
          <p:nvPr userDrawn="1"/>
        </p:nvPicPr>
        <p:blipFill rotWithShape="1">
          <a:blip r:embed="rId2"/>
          <a:srcRect l="10473" t="6574" r="4140" b="16806"/>
          <a:stretch/>
        </p:blipFill>
        <p:spPr>
          <a:xfrm>
            <a:off x="-63498" y="-36654"/>
            <a:ext cx="12318998" cy="6925956"/>
          </a:xfrm>
          <a:prstGeom prst="rect">
            <a:avLst/>
          </a:prstGeom>
        </p:spPr>
      </p:pic>
      <p:sp>
        <p:nvSpPr>
          <p:cNvPr id="4" name="Text Placeholder 35">
            <a:extLst>
              <a:ext uri="{FF2B5EF4-FFF2-40B4-BE49-F238E27FC236}">
                <a16:creationId xmlns:a16="http://schemas.microsoft.com/office/drawing/2014/main" id="{CDE02839-5370-4DDA-BFCD-0C9279333BB5}"/>
              </a:ext>
            </a:extLst>
          </p:cNvPr>
          <p:cNvSpPr>
            <a:spLocks noGrp="1"/>
          </p:cNvSpPr>
          <p:nvPr>
            <p:ph type="body" sz="quarter" idx="21" hasCustomPrompt="1"/>
          </p:nvPr>
        </p:nvSpPr>
        <p:spPr>
          <a:xfrm>
            <a:off x="4838701" y="2745600"/>
            <a:ext cx="6770688" cy="683400"/>
          </a:xfrm>
          <a:noFill/>
        </p:spPr>
        <p:txBody>
          <a:bodyPr vert="horz" wrap="square" lIns="0" tIns="0" rIns="0" bIns="0" rtlCol="0" anchor="t">
            <a:noAutofit/>
          </a:bodyPr>
          <a:lstStyle>
            <a:lvl1pPr marL="0" indent="0" algn="l">
              <a:buNone/>
              <a:defRPr kumimoji="0" lang="en-US" sz="4400" b="0" i="0" u="none" strike="noStrike" cap="none" normalizeH="0" dirty="0" smtClean="0">
                <a:ln>
                  <a:noFill/>
                </a:ln>
                <a:solidFill>
                  <a:schemeClr val="bg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dirty="0"/>
              <a:t>Section Title</a:t>
            </a:r>
          </a:p>
        </p:txBody>
      </p:sp>
      <p:sp>
        <p:nvSpPr>
          <p:cNvPr id="5" name="Text Placeholder 35">
            <a:extLst>
              <a:ext uri="{FF2B5EF4-FFF2-40B4-BE49-F238E27FC236}">
                <a16:creationId xmlns:a16="http://schemas.microsoft.com/office/drawing/2014/main" id="{204870F3-F5FC-2F76-8B5F-AE01735374DD}"/>
              </a:ext>
            </a:extLst>
          </p:cNvPr>
          <p:cNvSpPr>
            <a:spLocks noGrp="1"/>
          </p:cNvSpPr>
          <p:nvPr>
            <p:ph type="body" sz="quarter" idx="22" hasCustomPrompt="1"/>
          </p:nvPr>
        </p:nvSpPr>
        <p:spPr>
          <a:xfrm>
            <a:off x="4838701" y="3634600"/>
            <a:ext cx="6770688" cy="2093100"/>
          </a:xfrm>
          <a:noFill/>
        </p:spPr>
        <p:txBody>
          <a:bodyPr vert="horz" wrap="square" lIns="0" tIns="0" rIns="0" bIns="0" rtlCol="0" anchor="t">
            <a:noAutofit/>
          </a:bodyPr>
          <a:lstStyle>
            <a:lvl1pPr marL="0" indent="0" algn="l">
              <a:buNone/>
              <a:defRPr kumimoji="0" lang="en-US" sz="2400" b="0" i="0" u="none" strike="noStrike" cap="none" normalizeH="0" dirty="0" smtClean="0">
                <a:ln>
                  <a:noFill/>
                </a:ln>
                <a:solidFill>
                  <a:schemeClr val="bg1"/>
                </a:solidFill>
                <a:effectLst/>
                <a:uLnTx/>
                <a:uFillTx/>
                <a:latin typeface="+mn-lt"/>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3151076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51914164-CAA3-0F6A-F741-5E504963EE4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CA34002-9D98-CB8E-E823-EADC55F227F4}"/>
              </a:ext>
            </a:extLst>
          </p:cNvPr>
          <p:cNvPicPr>
            <a:picLocks noChangeAspect="1"/>
          </p:cNvPicPr>
          <p:nvPr userDrawn="1"/>
        </p:nvPicPr>
        <p:blipFill>
          <a:blip r:embed="rId3" cstate="print">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BF481CAB-474F-1A52-A8F2-AD28A8D40DEC}"/>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FB92616F-094B-3245-6D5B-F1BCD72A97BC}"/>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gradFill>
            <a:gsLst>
              <a:gs pos="100000">
                <a:srgbClr val="122C4F"/>
              </a:gs>
              <a:gs pos="0">
                <a:srgbClr val="142944"/>
              </a:gs>
            </a:gsLst>
            <a:lin ang="2700000" scaled="1"/>
          </a:gradFill>
          <a:ln w="8467" cap="flat">
            <a:noFill/>
            <a:prstDash val="solid"/>
            <a:miter/>
          </a:ln>
          <a:effectLst>
            <a:outerShdw blurRad="1270000" dist="317500" dir="8100000" algn="tr" rotWithShape="0">
              <a:prstClr val="black">
                <a:alpha val="93000"/>
              </a:prstClr>
            </a:outerShdw>
          </a:effectLst>
        </p:spPr>
        <p:txBody>
          <a:bodyPr wrap="square" rtlCol="0" anchor="ctr">
            <a:noAutofit/>
          </a:bodyPr>
          <a:lstStyle/>
          <a:p>
            <a:endParaRPr lang="en-US"/>
          </a:p>
        </p:txBody>
      </p:sp>
      <p:grpSp>
        <p:nvGrpSpPr>
          <p:cNvPr id="8" name="Group 7">
            <a:extLst>
              <a:ext uri="{FF2B5EF4-FFF2-40B4-BE49-F238E27FC236}">
                <a16:creationId xmlns:a16="http://schemas.microsoft.com/office/drawing/2014/main" id="{E8F767AF-BA08-2513-8339-7EAC30F3AE39}"/>
              </a:ext>
            </a:extLst>
          </p:cNvPr>
          <p:cNvGrpSpPr/>
          <p:nvPr userDrawn="1"/>
        </p:nvGrpSpPr>
        <p:grpSpPr>
          <a:xfrm>
            <a:off x="7471836" y="1"/>
            <a:ext cx="4720163" cy="1211986"/>
            <a:chOff x="4863262" y="0"/>
            <a:chExt cx="6378217" cy="1637721"/>
          </a:xfrm>
        </p:grpSpPr>
        <p:sp>
          <p:nvSpPr>
            <p:cNvPr id="9" name="Freeform: Shape 8">
              <a:extLst>
                <a:ext uri="{FF2B5EF4-FFF2-40B4-BE49-F238E27FC236}">
                  <a16:creationId xmlns:a16="http://schemas.microsoft.com/office/drawing/2014/main" id="{F5CE3B39-2D23-B342-D3BA-F6E9F718A899}"/>
                </a:ext>
              </a:extLst>
            </p:cNvPr>
            <p:cNvSpPr/>
            <p:nvPr/>
          </p:nvSpPr>
          <p:spPr>
            <a:xfrm>
              <a:off x="4863262" y="0"/>
              <a:ext cx="6378217" cy="1637721"/>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26AA7BA4-2A0D-20F1-264F-BF7859FB3A9D}"/>
                </a:ext>
              </a:extLst>
            </p:cNvPr>
            <p:cNvSpPr/>
            <p:nvPr/>
          </p:nvSpPr>
          <p:spPr>
            <a:xfrm>
              <a:off x="4863262" y="0"/>
              <a:ext cx="6378217" cy="1017107"/>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a:gsLst>
                <a:gs pos="100000">
                  <a:srgbClr val="122C4F"/>
                </a:gs>
                <a:gs pos="0">
                  <a:srgbClr val="142944"/>
                </a:gs>
              </a:gsLst>
              <a:lin ang="2700000" scaled="1"/>
            </a:gradFill>
            <a:ln w="8467" cap="flat">
              <a:noFill/>
              <a:prstDash val="solid"/>
              <a:miter/>
            </a:ln>
            <a:effectLst>
              <a:outerShdw blurRad="812800" dist="317500" dir="8100000" sx="95000" sy="95000" algn="tr" rotWithShape="0">
                <a:prstClr val="black">
                  <a:alpha val="40000"/>
                </a:prstClr>
              </a:outerShdw>
            </a:effectLst>
          </p:spPr>
          <p:txBody>
            <a:bodyPr rtlCol="0" anchor="ctr"/>
            <a:lstStyle/>
            <a:p>
              <a:endParaRPr lang="en-US"/>
            </a:p>
          </p:txBody>
        </p:sp>
      </p:grpSp>
      <p:sp>
        <p:nvSpPr>
          <p:cNvPr id="11" name="Title 1">
            <a:extLst>
              <a:ext uri="{FF2B5EF4-FFF2-40B4-BE49-F238E27FC236}">
                <a16:creationId xmlns:a16="http://schemas.microsoft.com/office/drawing/2014/main" id="{26E1DE67-EA92-347A-4107-9E037F21BED1}"/>
              </a:ext>
            </a:extLst>
          </p:cNvPr>
          <p:cNvSpPr>
            <a:spLocks noGrp="1"/>
          </p:cNvSpPr>
          <p:nvPr>
            <p:ph type="title" hasCustomPrompt="1"/>
          </p:nvPr>
        </p:nvSpPr>
        <p:spPr>
          <a:xfrm>
            <a:off x="586740" y="3121224"/>
            <a:ext cx="11018520" cy="553998"/>
          </a:xfrm>
        </p:spPr>
        <p:txBody>
          <a:bodyPr vert="horz" wrap="square" lIns="0" tIns="0" rIns="0" bIns="0" rtlCol="0" anchor="t">
            <a:spAutoFit/>
          </a:bodyPr>
          <a:lstStyle>
            <a:lvl1pPr marL="0" indent="0" algn="l">
              <a:buFont typeface="Arial" panose="020B0604020202020204" pitchFamily="34" charset="0"/>
              <a:buNone/>
              <a:defRPr lang="en-IN" sz="3600" dirty="0">
                <a:solidFill>
                  <a:schemeClr val="bg1"/>
                </a:solidFill>
              </a:defRPr>
            </a:lvl1pPr>
          </a:lstStyle>
          <a:p>
            <a:pPr marL="0" lvl="0"/>
            <a:r>
              <a:rPr lang="en-US" dirty="0"/>
              <a:t>Section Title</a:t>
            </a:r>
            <a:endParaRPr lang="en-IN" dirty="0"/>
          </a:p>
        </p:txBody>
      </p:sp>
    </p:spTree>
    <p:extLst>
      <p:ext uri="{BB962C8B-B14F-4D97-AF65-F5344CB8AC3E}">
        <p14:creationId xmlns:p14="http://schemas.microsoft.com/office/powerpoint/2010/main" val="14435792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3" name="Picture 2" descr="A picture containing blue, screenshot, electric blue&#10;&#10;Description automatically generated">
            <a:extLst>
              <a:ext uri="{FF2B5EF4-FFF2-40B4-BE49-F238E27FC236}">
                <a16:creationId xmlns:a16="http://schemas.microsoft.com/office/drawing/2014/main" id="{000D39EF-245B-4578-7A25-0CE07E44D94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7617481-9B3F-FFDD-0C71-883CAA17C5CA}"/>
              </a:ext>
            </a:extLst>
          </p:cNvPr>
          <p:cNvSpPr/>
          <p:nvPr userDrawn="1"/>
        </p:nvSpPr>
        <p:spPr bwMode="auto">
          <a:xfrm>
            <a:off x="0" y="2207895"/>
            <a:ext cx="7251700" cy="2442210"/>
          </a:xfrm>
          <a:prstGeom prst="rect">
            <a:avLst/>
          </a:prstGeom>
          <a:gradFill flip="none" rotWithShape="1">
            <a:gsLst>
              <a:gs pos="25000">
                <a:schemeClr val="tx1">
                  <a:alpha val="0"/>
                </a:schemeClr>
              </a:gs>
              <a:gs pos="100000">
                <a:schemeClr val="tx1">
                  <a:alpha val="30000"/>
                </a:schemeClr>
              </a:gs>
            </a:gsLst>
            <a:lin ang="10800000" scaled="1"/>
            <a:tileRect/>
          </a:gradFill>
          <a:ln>
            <a:noFill/>
            <a:headEnd type="none" w="med" len="med"/>
            <a:tailEnd type="none" w="med" len="med"/>
          </a:ln>
          <a:effectLst>
            <a:outerShdw blurRad="381000" dist="38100" dir="10800000" algn="r"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A16D3558-B2CB-67CD-5D52-CB78FE8B0C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8962"/>
            <a:ext cx="1391154" cy="29368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BB3E694C-B8C6-5D8C-FFA0-C51B7783137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lumMod val="95000"/>
                  </a:schemeClr>
                </a:solidFill>
                <a:cs typeface="Segoe UI" pitchFamily="34" charset="0"/>
              </a:rPr>
              <a:t>© Copyright Microsoft Corporation. All rights reserved. </a:t>
            </a:r>
          </a:p>
        </p:txBody>
      </p:sp>
      <p:sp>
        <p:nvSpPr>
          <p:cNvPr id="8" name="Title 1">
            <a:extLst>
              <a:ext uri="{FF2B5EF4-FFF2-40B4-BE49-F238E27FC236}">
                <a16:creationId xmlns:a16="http://schemas.microsoft.com/office/drawing/2014/main" id="{513FD8D5-474C-9E23-5DD6-11FA075C05CD}"/>
              </a:ext>
            </a:extLst>
          </p:cNvPr>
          <p:cNvSpPr>
            <a:spLocks noGrp="1"/>
          </p:cNvSpPr>
          <p:nvPr>
            <p:ph type="title" hasCustomPrompt="1"/>
          </p:nvPr>
        </p:nvSpPr>
        <p:spPr>
          <a:xfrm>
            <a:off x="586740" y="2967335"/>
            <a:ext cx="11018520" cy="923330"/>
          </a:xfrm>
        </p:spPr>
        <p:txBody>
          <a:bodyPr vert="horz" wrap="square" lIns="0" tIns="0" rIns="0" bIns="0" rtlCol="0" anchor="t">
            <a:spAutoFit/>
          </a:bodyPr>
          <a:lstStyle>
            <a:lvl1pPr marL="0" indent="0" algn="l">
              <a:buFont typeface="Arial" panose="020B0604020202020204" pitchFamily="34" charset="0"/>
              <a:buNone/>
              <a:defRPr lang="en-IN" sz="6000" dirty="0">
                <a:solidFill>
                  <a:schemeClr val="bg1"/>
                </a:solidFill>
              </a:defRPr>
            </a:lvl1pPr>
          </a:lstStyle>
          <a:p>
            <a:pPr marL="0" lvl="0"/>
            <a:r>
              <a:rPr lang="en-US"/>
              <a:t>Thank you</a:t>
            </a:r>
            <a:endParaRPr lang="en-IN"/>
          </a:p>
        </p:txBody>
      </p:sp>
    </p:spTree>
    <p:extLst>
      <p:ext uri="{BB962C8B-B14F-4D97-AF65-F5344CB8AC3E}">
        <p14:creationId xmlns:p14="http://schemas.microsoft.com/office/powerpoint/2010/main" val="26597185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3" name="Picture 2" descr="A picture containing blue, electric blue, majorelle blue, blur&#10;&#10;Description automatically generated">
            <a:extLst>
              <a:ext uri="{FF2B5EF4-FFF2-40B4-BE49-F238E27FC236}">
                <a16:creationId xmlns:a16="http://schemas.microsoft.com/office/drawing/2014/main" id="{1F98EFB3-8107-C3F0-6569-ACCD573DD3E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DA27B1E-127B-0864-2316-D7A89861DB39}"/>
              </a:ext>
            </a:extLst>
          </p:cNvPr>
          <p:cNvPicPr>
            <a:picLocks noChangeAspect="1"/>
          </p:cNvPicPr>
          <p:nvPr userDrawn="1"/>
        </p:nvPicPr>
        <p:blipFill rotWithShape="1">
          <a:blip r:embed="rId3" cstate="hqprint">
            <a:alphaModFix amt="88000"/>
            <a:extLst>
              <a:ext uri="{28A0092B-C50C-407E-A947-70E740481C1C}">
                <a14:useLocalDpi xmlns:a14="http://schemas.microsoft.com/office/drawing/2010/main"/>
              </a:ext>
            </a:extLst>
          </a:blip>
          <a:srcRect/>
          <a:stretch/>
        </p:blipFill>
        <p:spPr>
          <a:xfrm>
            <a:off x="0" y="7620"/>
            <a:ext cx="12192000" cy="6858000"/>
          </a:xfrm>
          <a:prstGeom prst="rect">
            <a:avLst/>
          </a:prstGeom>
        </p:spPr>
      </p:pic>
      <p:pic>
        <p:nvPicPr>
          <p:cNvPr id="5" name="Graphic 4">
            <a:extLst>
              <a:ext uri="{FF2B5EF4-FFF2-40B4-BE49-F238E27FC236}">
                <a16:creationId xmlns:a16="http://schemas.microsoft.com/office/drawing/2014/main" id="{74F18BFA-8A31-8E14-61B5-7B0F9F68D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0" y="588962"/>
            <a:ext cx="1391154" cy="29368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8429D7A5-516F-58F3-537F-8C907D57014A}"/>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lumMod val="95000"/>
                  </a:schemeClr>
                </a:solidFill>
                <a:cs typeface="Segoe UI" pitchFamily="34" charset="0"/>
              </a:rPr>
              <a:t>© Copyright Microsoft Corporation. All rights reserved. </a:t>
            </a:r>
          </a:p>
        </p:txBody>
      </p:sp>
    </p:spTree>
    <p:extLst>
      <p:ext uri="{BB962C8B-B14F-4D97-AF65-F5344CB8AC3E}">
        <p14:creationId xmlns:p14="http://schemas.microsoft.com/office/powerpoint/2010/main" val="40883256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68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72DFF52-C1D8-248E-836A-400A248DBA56}"/>
              </a:ext>
            </a:extLst>
          </p:cNvPr>
          <p:cNvSpPr/>
          <p:nvPr userDrawn="1"/>
        </p:nvSpPr>
        <p:spPr>
          <a:xfrm>
            <a:off x="0" y="4679915"/>
            <a:ext cx="12192000" cy="2178087"/>
          </a:xfrm>
          <a:custGeom>
            <a:avLst/>
            <a:gdLst>
              <a:gd name="connsiteX0" fmla="*/ 0 w 12192000"/>
              <a:gd name="connsiteY0" fmla="*/ 0 h 2178087"/>
              <a:gd name="connsiteX1" fmla="*/ 49187 w 12192000"/>
              <a:gd name="connsiteY1" fmla="*/ 26851 h 2178087"/>
              <a:gd name="connsiteX2" fmla="*/ 5229981 w 12192000"/>
              <a:gd name="connsiteY2" fmla="*/ 1726424 h 2178087"/>
              <a:gd name="connsiteX3" fmla="*/ 11446932 w 12192000"/>
              <a:gd name="connsiteY3" fmla="*/ 876636 h 2178087"/>
              <a:gd name="connsiteX4" fmla="*/ 12028917 w 12192000"/>
              <a:gd name="connsiteY4" fmla="*/ 992007 h 2178087"/>
              <a:gd name="connsiteX5" fmla="*/ 12192000 w 12192000"/>
              <a:gd name="connsiteY5" fmla="*/ 1038316 h 2178087"/>
              <a:gd name="connsiteX6" fmla="*/ 12192000 w 12192000"/>
              <a:gd name="connsiteY6" fmla="*/ 2178087 h 2178087"/>
              <a:gd name="connsiteX7" fmla="*/ 0 w 12192000"/>
              <a:gd name="connsiteY7" fmla="*/ 2178087 h 217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78087">
                <a:moveTo>
                  <a:pt x="0" y="0"/>
                </a:moveTo>
                <a:lnTo>
                  <a:pt x="49187" y="26851"/>
                </a:lnTo>
                <a:cubicBezTo>
                  <a:pt x="1085347" y="603113"/>
                  <a:pt x="3157664" y="1718458"/>
                  <a:pt x="5229981" y="1726424"/>
                </a:cubicBezTo>
                <a:cubicBezTo>
                  <a:pt x="7302300" y="1718458"/>
                  <a:pt x="9374617" y="603113"/>
                  <a:pt x="11446932" y="876636"/>
                </a:cubicBezTo>
                <a:cubicBezTo>
                  <a:pt x="11641212" y="903275"/>
                  <a:pt x="11835492" y="942354"/>
                  <a:pt x="12028917" y="992007"/>
                </a:cubicBezTo>
                <a:lnTo>
                  <a:pt x="12192000" y="1038316"/>
                </a:lnTo>
                <a:lnTo>
                  <a:pt x="12192000" y="2178087"/>
                </a:lnTo>
                <a:lnTo>
                  <a:pt x="0" y="2178087"/>
                </a:lnTo>
                <a:close/>
              </a:path>
            </a:pathLst>
          </a:custGeom>
          <a:solidFill>
            <a:schemeClr val="bg1">
              <a:alpha val="96000"/>
            </a:schemeClr>
          </a:solidFill>
          <a:ln w="8467" cap="flat">
            <a:noFill/>
            <a:prstDash val="solid"/>
            <a:miter/>
          </a:ln>
          <a:effectLst>
            <a:outerShdw blurRad="571500" dist="152400" dir="18900000" sx="95000" sy="95000" algn="bl" rotWithShape="0">
              <a:prstClr val="black">
                <a:alpha val="15000"/>
              </a:prstClr>
            </a:outerShdw>
          </a:effectLst>
        </p:spPr>
        <p:txBody>
          <a:bodyPr rtlCol="0" anchor="ctr"/>
          <a:lstStyle/>
          <a:p>
            <a:pPr marL="0" indent="0">
              <a:buFont typeface="Arial" panose="020B0604020202020204" pitchFamily="34" charset="0"/>
              <a:buNone/>
            </a:pPr>
            <a:endParaRPr lang="en-US"/>
          </a:p>
        </p:txBody>
      </p:sp>
      <p:sp>
        <p:nvSpPr>
          <p:cNvPr id="4" name="Freeform: Shape 3">
            <a:extLst>
              <a:ext uri="{FF2B5EF4-FFF2-40B4-BE49-F238E27FC236}">
                <a16:creationId xmlns:a16="http://schemas.microsoft.com/office/drawing/2014/main" id="{8B0DC967-1A28-B588-A0A8-1116730ADFD3}"/>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571500" dist="152400" dir="18900000" sx="95000" sy="95000" algn="bl" rotWithShape="0">
              <a:prstClr val="black">
                <a:alpha val="15000"/>
              </a:prstClr>
            </a:outerShdw>
          </a:effectLst>
        </p:spPr>
        <p:txBody>
          <a:bodyPr wrap="square" rtlCol="0" anchor="ctr">
            <a:noAutofit/>
          </a:bodyPr>
          <a:lstStyle/>
          <a:p>
            <a:pPr marL="0" indent="0">
              <a:buFont typeface="Arial" panose="020B0604020202020204" pitchFamily="34" charset="0"/>
              <a:buNone/>
            </a:pPr>
            <a:endParaRPr lang="en-US"/>
          </a:p>
        </p:txBody>
      </p:sp>
      <p:pic>
        <p:nvPicPr>
          <p:cNvPr id="5" name="Picture 4">
            <a:extLst>
              <a:ext uri="{FF2B5EF4-FFF2-40B4-BE49-F238E27FC236}">
                <a16:creationId xmlns:a16="http://schemas.microsoft.com/office/drawing/2014/main" id="{7B91A752-9C2A-ACCE-C231-5E310C86A573}"/>
              </a:ext>
            </a:extLst>
          </p:cNvPr>
          <p:cNvPicPr>
            <a:picLocks noChangeAspect="1"/>
          </p:cNvPicPr>
          <p:nvPr userDrawn="1"/>
        </p:nvPicPr>
        <p:blipFill rotWithShape="1">
          <a:blip r:embed="rId2"/>
          <a:srcRect t="66895" b="174"/>
          <a:stretch/>
        </p:blipFill>
        <p:spPr>
          <a:xfrm>
            <a:off x="0" y="0"/>
            <a:ext cx="12193057" cy="2260599"/>
          </a:xfrm>
          <a:prstGeom prst="rect">
            <a:avLst/>
          </a:prstGeom>
        </p:spPr>
      </p:pic>
      <p:sp>
        <p:nvSpPr>
          <p:cNvPr id="12" name="Rectangle: Top Corners Rounded 11">
            <a:extLst>
              <a:ext uri="{FF2B5EF4-FFF2-40B4-BE49-F238E27FC236}">
                <a16:creationId xmlns:a16="http://schemas.microsoft.com/office/drawing/2014/main" id="{C28DBDCE-FD93-A5EF-2A0D-92F1693F313F}"/>
              </a:ext>
            </a:extLst>
          </p:cNvPr>
          <p:cNvSpPr/>
          <p:nvPr userDrawn="1"/>
        </p:nvSpPr>
        <p:spPr bwMode="auto">
          <a:xfrm>
            <a:off x="588263"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13" name="Rectangle: Top Corners Rounded 12">
            <a:extLst>
              <a:ext uri="{FF2B5EF4-FFF2-40B4-BE49-F238E27FC236}">
                <a16:creationId xmlns:a16="http://schemas.microsoft.com/office/drawing/2014/main" id="{3E794E6B-0DDC-FA88-C661-E687C1F241A0}"/>
              </a:ext>
            </a:extLst>
          </p:cNvPr>
          <p:cNvSpPr/>
          <p:nvPr userDrawn="1"/>
        </p:nvSpPr>
        <p:spPr bwMode="auto">
          <a:xfrm>
            <a:off x="6157455"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cxnSp>
        <p:nvCxnSpPr>
          <p:cNvPr id="27" name="Straight Connector 26">
            <a:extLst>
              <a:ext uri="{FF2B5EF4-FFF2-40B4-BE49-F238E27FC236}">
                <a16:creationId xmlns:a16="http://schemas.microsoft.com/office/drawing/2014/main" id="{A6EE28D3-9CD9-2BAB-3F0B-FD55CD39936B}"/>
              </a:ext>
            </a:extLst>
          </p:cNvPr>
          <p:cNvCxnSpPr>
            <a:cxnSpLocks/>
          </p:cNvCxnSpPr>
          <p:nvPr userDrawn="1"/>
        </p:nvCxnSpPr>
        <p:spPr>
          <a:xfrm rot="5400000">
            <a:off x="2461412"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D11C4F4-5CFF-A588-A1C8-6F3BD56438E2}"/>
              </a:ext>
            </a:extLst>
          </p:cNvPr>
          <p:cNvCxnSpPr>
            <a:cxnSpLocks/>
          </p:cNvCxnSpPr>
          <p:nvPr userDrawn="1"/>
        </p:nvCxnSpPr>
        <p:spPr>
          <a:xfrm rot="5400000">
            <a:off x="5246008"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Top Corners Rounded 28">
            <a:extLst>
              <a:ext uri="{FF2B5EF4-FFF2-40B4-BE49-F238E27FC236}">
                <a16:creationId xmlns:a16="http://schemas.microsoft.com/office/drawing/2014/main" id="{47AE8B0E-381B-4352-3BFC-AC578B879B03}"/>
              </a:ext>
            </a:extLst>
          </p:cNvPr>
          <p:cNvSpPr/>
          <p:nvPr userDrawn="1"/>
        </p:nvSpPr>
        <p:spPr bwMode="auto">
          <a:xfrm>
            <a:off x="3372859"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cxnSp>
        <p:nvCxnSpPr>
          <p:cNvPr id="37" name="Straight Connector 36">
            <a:extLst>
              <a:ext uri="{FF2B5EF4-FFF2-40B4-BE49-F238E27FC236}">
                <a16:creationId xmlns:a16="http://schemas.microsoft.com/office/drawing/2014/main" id="{B152C352-0EA4-6BD1-14F9-ED126610B5BD}"/>
              </a:ext>
            </a:extLst>
          </p:cNvPr>
          <p:cNvCxnSpPr>
            <a:cxnSpLocks/>
          </p:cNvCxnSpPr>
          <p:nvPr userDrawn="1"/>
        </p:nvCxnSpPr>
        <p:spPr>
          <a:xfrm rot="5400000">
            <a:off x="8030604" y="5407971"/>
            <a:ext cx="1703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Top Corners Rounded 37">
            <a:extLst>
              <a:ext uri="{FF2B5EF4-FFF2-40B4-BE49-F238E27FC236}">
                <a16:creationId xmlns:a16="http://schemas.microsoft.com/office/drawing/2014/main" id="{C919AA73-25A8-BA6C-41F3-B84E042FB494}"/>
              </a:ext>
            </a:extLst>
          </p:cNvPr>
          <p:cNvSpPr/>
          <p:nvPr userDrawn="1"/>
        </p:nvSpPr>
        <p:spPr bwMode="auto">
          <a:xfrm>
            <a:off x="8942051" y="3548392"/>
            <a:ext cx="2664732" cy="917686"/>
          </a:xfrm>
          <a:prstGeom prst="round2SameRect">
            <a:avLst>
              <a:gd name="adj1" fmla="val 0"/>
              <a:gd name="adj2" fmla="val 1300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365760" rtlCol="0" anchor="ctr">
            <a:noAutofit/>
          </a:bodyPr>
          <a:lstStyle/>
          <a:p>
            <a:pPr marL="0" indent="0" defTabSz="932472" fontAlgn="base">
              <a:spcBef>
                <a:spcPct val="0"/>
              </a:spcBef>
              <a:spcAft>
                <a:spcPct val="0"/>
              </a:spcAft>
              <a:buFont typeface="Arial" panose="020B0604020202020204" pitchFamily="34" charset="0"/>
              <a:buNone/>
            </a:pPr>
            <a:endParaRPr lang="en-US" sz="1400">
              <a:gradFill>
                <a:gsLst>
                  <a:gs pos="24000">
                    <a:srgbClr val="30436E"/>
                  </a:gs>
                  <a:gs pos="100000">
                    <a:schemeClr val="tx2">
                      <a:lumMod val="60000"/>
                      <a:lumOff val="40000"/>
                    </a:schemeClr>
                  </a:gs>
                </a:gsLst>
                <a:path path="circle">
                  <a:fillToRect t="100000" r="100000"/>
                </a:path>
              </a:gradFill>
              <a:latin typeface="+mj-lt"/>
              <a:cs typeface="Segoe UI" pitchFamily="34" charset="0"/>
            </a:endParaRPr>
          </a:p>
        </p:txBody>
      </p:sp>
      <p:sp>
        <p:nvSpPr>
          <p:cNvPr id="2" name="Title 1">
            <a:extLst>
              <a:ext uri="{FF2B5EF4-FFF2-40B4-BE49-F238E27FC236}">
                <a16:creationId xmlns:a16="http://schemas.microsoft.com/office/drawing/2014/main" id="{46CA8B06-CE0C-F5BB-0026-5AE6D48C9833}"/>
              </a:ext>
            </a:extLst>
          </p:cNvPr>
          <p:cNvSpPr>
            <a:spLocks noGrp="1"/>
          </p:cNvSpPr>
          <p:nvPr>
            <p:ph type="title"/>
          </p:nvPr>
        </p:nvSpPr>
        <p:spPr>
          <a:xfrm>
            <a:off x="588263" y="689088"/>
            <a:ext cx="11018520" cy="553998"/>
          </a:xfrm>
        </p:spPr>
        <p:txBody>
          <a:bodyPr vert="horz" wrap="square" lIns="0" tIns="0" rIns="0" bIns="0" rtlCol="0" anchor="t">
            <a:spAutoFit/>
          </a:bodyPr>
          <a:lstStyle>
            <a:lvl1pPr marL="0" indent="0" algn="ctr">
              <a:buFont typeface="Arial" panose="020B0604020202020204" pitchFamily="34" charset="0"/>
              <a:buNone/>
              <a:defRPr lang="en-IN" dirty="0">
                <a:solidFill>
                  <a:schemeClr val="bg1"/>
                </a:solidFill>
              </a:defRPr>
            </a:lvl1pPr>
          </a:lstStyle>
          <a:p>
            <a:pPr marL="0" lvl="0"/>
            <a:r>
              <a:rPr lang="en-US" dirty="0"/>
              <a:t>Click to edit Master title style</a:t>
            </a:r>
            <a:endParaRPr lang="en-IN" dirty="0"/>
          </a:p>
        </p:txBody>
      </p:sp>
      <p:sp>
        <p:nvSpPr>
          <p:cNvPr id="56" name="Text Placeholder 35">
            <a:extLst>
              <a:ext uri="{FF2B5EF4-FFF2-40B4-BE49-F238E27FC236}">
                <a16:creationId xmlns:a16="http://schemas.microsoft.com/office/drawing/2014/main" id="{1F76A3C2-0DBA-5F2F-3E2A-B2AE0BD98591}"/>
              </a:ext>
            </a:extLst>
          </p:cNvPr>
          <p:cNvSpPr>
            <a:spLocks noGrp="1"/>
          </p:cNvSpPr>
          <p:nvPr>
            <p:ph type="body" sz="quarter" idx="20" hasCustomPrompt="1"/>
          </p:nvPr>
        </p:nvSpPr>
        <p:spPr>
          <a:xfrm>
            <a:off x="1979038" y="272534"/>
            <a:ext cx="8233924" cy="307777"/>
          </a:xfrm>
          <a:noFill/>
        </p:spPr>
        <p:txBody>
          <a:bodyPr wrap="square">
            <a:spAutoFit/>
          </a:bodyPr>
          <a:lstStyle>
            <a:lvl1pPr marL="0" indent="0" algn="ctr">
              <a:buFont typeface="Arial" panose="020B0604020202020204" pitchFamily="34" charset="0"/>
              <a:buNone/>
              <a:defRPr lang="en-US" sz="2000" dirty="0" smtClean="0">
                <a:solidFill>
                  <a:schemeClr val="bg1"/>
                </a:solidFill>
                <a:latin typeface="+mj-lt"/>
                <a:cs typeface="+mn-cs"/>
              </a:defRPr>
            </a:lvl1pPr>
          </a:lstStyle>
          <a:p>
            <a:pPr marL="0" lvl="0" algn="ctr" defTabSz="914400"/>
            <a:r>
              <a:rPr lang="en-US"/>
              <a:t>Trend Slide 1</a:t>
            </a:r>
          </a:p>
        </p:txBody>
      </p:sp>
      <p:sp>
        <p:nvSpPr>
          <p:cNvPr id="57" name="Text Placeholder 35">
            <a:extLst>
              <a:ext uri="{FF2B5EF4-FFF2-40B4-BE49-F238E27FC236}">
                <a16:creationId xmlns:a16="http://schemas.microsoft.com/office/drawing/2014/main" id="{B100716B-85B4-8C73-0832-A40725D0E5DF}"/>
              </a:ext>
            </a:extLst>
          </p:cNvPr>
          <p:cNvSpPr>
            <a:spLocks noGrp="1"/>
          </p:cNvSpPr>
          <p:nvPr>
            <p:ph type="body" sz="quarter" idx="21" hasCustomPrompt="1"/>
          </p:nvPr>
        </p:nvSpPr>
        <p:spPr>
          <a:xfrm>
            <a:off x="585217" y="1383945"/>
            <a:ext cx="11021566" cy="369332"/>
          </a:xfrm>
          <a:noFill/>
        </p:spPr>
        <p:txBody>
          <a:bodyPr wrap="square" lIns="0" tIns="0" rIns="0" bIns="0" anchor="ctr">
            <a:spAutoFit/>
          </a:bodyPr>
          <a:lstStyle>
            <a:lvl1pPr marL="0" indent="0" algn="ctr">
              <a:buFont typeface="Arial" panose="020B0604020202020204" pitchFamily="34" charset="0"/>
              <a:buNone/>
              <a:defRPr lang="en-US" sz="2400" spc="-50" dirty="0" smtClean="0">
                <a:ln w="3175">
                  <a:noFill/>
                </a:ln>
                <a:solidFill>
                  <a:schemeClr val="accent1">
                    <a:lumMod val="60000"/>
                    <a:lumOff val="40000"/>
                  </a:schemeClr>
                </a:solidFill>
                <a:latin typeface="+mj-lt"/>
              </a:defRPr>
            </a:lvl1pPr>
          </a:lstStyle>
          <a:p>
            <a:pPr marL="0" lvl="0" algn="ctr">
              <a:spcBef>
                <a:spcPct val="0"/>
              </a:spcBef>
            </a:pPr>
            <a:r>
              <a:rPr lang="en-US"/>
              <a:t>Click to add Sub-Title</a:t>
            </a:r>
          </a:p>
        </p:txBody>
      </p:sp>
      <p:sp>
        <p:nvSpPr>
          <p:cNvPr id="59" name="Picture Placeholder 58">
            <a:extLst>
              <a:ext uri="{FF2B5EF4-FFF2-40B4-BE49-F238E27FC236}">
                <a16:creationId xmlns:a16="http://schemas.microsoft.com/office/drawing/2014/main" id="{17EE7144-C827-02B6-0814-30A25D61E975}"/>
              </a:ext>
            </a:extLst>
          </p:cNvPr>
          <p:cNvSpPr>
            <a:spLocks noGrp="1"/>
          </p:cNvSpPr>
          <p:nvPr>
            <p:ph type="pic" sz="quarter" idx="22"/>
          </p:nvPr>
        </p:nvSpPr>
        <p:spPr>
          <a:xfrm>
            <a:off x="584882"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48" name="Text Placeholder 35">
            <a:extLst>
              <a:ext uri="{FF2B5EF4-FFF2-40B4-BE49-F238E27FC236}">
                <a16:creationId xmlns:a16="http://schemas.microsoft.com/office/drawing/2014/main" id="{64C57D9C-393F-251B-13F3-37C00DEE541F}"/>
              </a:ext>
            </a:extLst>
          </p:cNvPr>
          <p:cNvSpPr>
            <a:spLocks noGrp="1"/>
          </p:cNvSpPr>
          <p:nvPr>
            <p:ph type="body" sz="quarter" idx="13" hasCustomPrompt="1"/>
          </p:nvPr>
        </p:nvSpPr>
        <p:spPr>
          <a:xfrm>
            <a:off x="73660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7" name="Text Placeholder 35">
            <a:extLst>
              <a:ext uri="{FF2B5EF4-FFF2-40B4-BE49-F238E27FC236}">
                <a16:creationId xmlns:a16="http://schemas.microsoft.com/office/drawing/2014/main" id="{4857C950-FF0D-E01B-2872-0C488D39C60E}"/>
              </a:ext>
            </a:extLst>
          </p:cNvPr>
          <p:cNvSpPr>
            <a:spLocks noGrp="1"/>
          </p:cNvSpPr>
          <p:nvPr>
            <p:ph type="body" sz="quarter" idx="12" hasCustomPrompt="1"/>
          </p:nvPr>
        </p:nvSpPr>
        <p:spPr>
          <a:xfrm>
            <a:off x="73660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0" name="Picture Placeholder 58">
            <a:extLst>
              <a:ext uri="{FF2B5EF4-FFF2-40B4-BE49-F238E27FC236}">
                <a16:creationId xmlns:a16="http://schemas.microsoft.com/office/drawing/2014/main" id="{D7AB8E79-861B-AC28-DED3-52FC6A047FCD}"/>
              </a:ext>
            </a:extLst>
          </p:cNvPr>
          <p:cNvSpPr>
            <a:spLocks noGrp="1"/>
          </p:cNvSpPr>
          <p:nvPr>
            <p:ph type="pic" sz="quarter" idx="23"/>
          </p:nvPr>
        </p:nvSpPr>
        <p:spPr>
          <a:xfrm>
            <a:off x="3372860"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0" name="Text Placeholder 35">
            <a:extLst>
              <a:ext uri="{FF2B5EF4-FFF2-40B4-BE49-F238E27FC236}">
                <a16:creationId xmlns:a16="http://schemas.microsoft.com/office/drawing/2014/main" id="{30FCCE78-5AD8-C625-6E17-E990FF71CA19}"/>
              </a:ext>
            </a:extLst>
          </p:cNvPr>
          <p:cNvSpPr>
            <a:spLocks noGrp="1"/>
          </p:cNvSpPr>
          <p:nvPr>
            <p:ph type="body" sz="quarter" idx="15" hasCustomPrompt="1"/>
          </p:nvPr>
        </p:nvSpPr>
        <p:spPr>
          <a:xfrm>
            <a:off x="352119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9" name="Text Placeholder 35">
            <a:extLst>
              <a:ext uri="{FF2B5EF4-FFF2-40B4-BE49-F238E27FC236}">
                <a16:creationId xmlns:a16="http://schemas.microsoft.com/office/drawing/2014/main" id="{BDF16B7A-81FF-7E26-764B-993FE32F4EDC}"/>
              </a:ext>
            </a:extLst>
          </p:cNvPr>
          <p:cNvSpPr>
            <a:spLocks noGrp="1"/>
          </p:cNvSpPr>
          <p:nvPr>
            <p:ph type="body" sz="quarter" idx="14" hasCustomPrompt="1"/>
          </p:nvPr>
        </p:nvSpPr>
        <p:spPr>
          <a:xfrm>
            <a:off x="352119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1" name="Picture Placeholder 58">
            <a:extLst>
              <a:ext uri="{FF2B5EF4-FFF2-40B4-BE49-F238E27FC236}">
                <a16:creationId xmlns:a16="http://schemas.microsoft.com/office/drawing/2014/main" id="{574C98C7-F18C-A7A1-6560-CB540FDAAA64}"/>
              </a:ext>
            </a:extLst>
          </p:cNvPr>
          <p:cNvSpPr>
            <a:spLocks noGrp="1"/>
          </p:cNvSpPr>
          <p:nvPr>
            <p:ph type="pic" sz="quarter" idx="24"/>
          </p:nvPr>
        </p:nvSpPr>
        <p:spPr>
          <a:xfrm>
            <a:off x="6157456"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2" name="Text Placeholder 35">
            <a:extLst>
              <a:ext uri="{FF2B5EF4-FFF2-40B4-BE49-F238E27FC236}">
                <a16:creationId xmlns:a16="http://schemas.microsoft.com/office/drawing/2014/main" id="{A2D533A1-741E-0402-DB98-F019D7B5A6D5}"/>
              </a:ext>
            </a:extLst>
          </p:cNvPr>
          <p:cNvSpPr>
            <a:spLocks noGrp="1"/>
          </p:cNvSpPr>
          <p:nvPr>
            <p:ph type="body" sz="quarter" idx="17" hasCustomPrompt="1"/>
          </p:nvPr>
        </p:nvSpPr>
        <p:spPr>
          <a:xfrm>
            <a:off x="6305790"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1" name="Text Placeholder 35">
            <a:extLst>
              <a:ext uri="{FF2B5EF4-FFF2-40B4-BE49-F238E27FC236}">
                <a16:creationId xmlns:a16="http://schemas.microsoft.com/office/drawing/2014/main" id="{E78FE4B6-821D-3948-1876-0CC6058ADC5B}"/>
              </a:ext>
            </a:extLst>
          </p:cNvPr>
          <p:cNvSpPr>
            <a:spLocks noGrp="1"/>
          </p:cNvSpPr>
          <p:nvPr>
            <p:ph type="body" sz="quarter" idx="16" hasCustomPrompt="1"/>
          </p:nvPr>
        </p:nvSpPr>
        <p:spPr>
          <a:xfrm>
            <a:off x="6305790"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Picture Placeholder 58">
            <a:extLst>
              <a:ext uri="{FF2B5EF4-FFF2-40B4-BE49-F238E27FC236}">
                <a16:creationId xmlns:a16="http://schemas.microsoft.com/office/drawing/2014/main" id="{A07E071B-E47E-D95A-15AF-45035C61AF29}"/>
              </a:ext>
            </a:extLst>
          </p:cNvPr>
          <p:cNvSpPr>
            <a:spLocks noGrp="1"/>
          </p:cNvSpPr>
          <p:nvPr>
            <p:ph type="pic" sz="quarter" idx="25"/>
          </p:nvPr>
        </p:nvSpPr>
        <p:spPr>
          <a:xfrm>
            <a:off x="8942052" y="2021617"/>
            <a:ext cx="2664731" cy="1650080"/>
          </a:xfrm>
          <a:prstGeom prst="roundRect">
            <a:avLst>
              <a:gd name="adj" fmla="val 5988"/>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4" name="Text Placeholder 35">
            <a:extLst>
              <a:ext uri="{FF2B5EF4-FFF2-40B4-BE49-F238E27FC236}">
                <a16:creationId xmlns:a16="http://schemas.microsoft.com/office/drawing/2014/main" id="{34F322DB-C32F-C6EE-7ABD-F1BB762B9EE7}"/>
              </a:ext>
            </a:extLst>
          </p:cNvPr>
          <p:cNvSpPr>
            <a:spLocks noGrp="1"/>
          </p:cNvSpPr>
          <p:nvPr>
            <p:ph type="body" sz="quarter" idx="19" hasCustomPrompt="1"/>
          </p:nvPr>
        </p:nvSpPr>
        <p:spPr>
          <a:xfrm>
            <a:off x="9090385" y="4045409"/>
            <a:ext cx="2368060" cy="297991"/>
          </a:xfrm>
          <a:noFill/>
        </p:spPr>
        <p:txBody>
          <a:bodyPr vert="horz" wrap="square" lIns="0" tIns="0" rIns="0" bIns="0" rtlCol="0" anchor="t">
            <a:noAutofit/>
          </a:bodyPr>
          <a:lstStyle>
            <a:lvl1pPr marL="0" indent="0">
              <a:buNone/>
              <a:defRPr kumimoji="0" lang="en-US" sz="14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3" name="Text Placeholder 35">
            <a:extLst>
              <a:ext uri="{FF2B5EF4-FFF2-40B4-BE49-F238E27FC236}">
                <a16:creationId xmlns:a16="http://schemas.microsoft.com/office/drawing/2014/main" id="{8DCBB671-7F89-1D55-E26E-3D4573046A1A}"/>
              </a:ext>
            </a:extLst>
          </p:cNvPr>
          <p:cNvSpPr>
            <a:spLocks noGrp="1"/>
          </p:cNvSpPr>
          <p:nvPr>
            <p:ph type="body" sz="quarter" idx="18" hasCustomPrompt="1"/>
          </p:nvPr>
        </p:nvSpPr>
        <p:spPr>
          <a:xfrm>
            <a:off x="9090385" y="4556456"/>
            <a:ext cx="2368060" cy="1723549"/>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Tree>
    <p:extLst>
      <p:ext uri="{BB962C8B-B14F-4D97-AF65-F5344CB8AC3E}">
        <p14:creationId xmlns:p14="http://schemas.microsoft.com/office/powerpoint/2010/main" val="24105759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65912-9045-AD6D-B8CE-C5C20C8D6AB0}"/>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C77E53A-EBF4-D02E-2CF2-2EA4E2FEF35D}"/>
              </a:ext>
            </a:extLst>
          </p:cNvPr>
          <p:cNvPicPr>
            <a:picLocks noChangeAspect="1"/>
          </p:cNvPicPr>
          <p:nvPr userDrawn="1"/>
        </p:nvPicPr>
        <p:blipFill rotWithShape="1">
          <a:blip r:embed="rId3"/>
          <a:srcRect t="66895" b="174"/>
          <a:stretch/>
        </p:blipFill>
        <p:spPr>
          <a:xfrm>
            <a:off x="0" y="4597400"/>
            <a:ext cx="12193057" cy="2260599"/>
          </a:xfrm>
          <a:prstGeom prst="rect">
            <a:avLst/>
          </a:prstGeom>
        </p:spPr>
      </p:pic>
      <p:sp>
        <p:nvSpPr>
          <p:cNvPr id="6" name="Title 5">
            <a:extLst>
              <a:ext uri="{FF2B5EF4-FFF2-40B4-BE49-F238E27FC236}">
                <a16:creationId xmlns:a16="http://schemas.microsoft.com/office/drawing/2014/main" id="{4251715A-8B69-8C4A-446F-8EB4C336DC9F}"/>
              </a:ext>
            </a:extLst>
          </p:cNvPr>
          <p:cNvSpPr>
            <a:spLocks noGrp="1"/>
          </p:cNvSpPr>
          <p:nvPr>
            <p:ph type="title"/>
          </p:nvPr>
        </p:nvSpPr>
        <p:spPr/>
        <p:txBody>
          <a:bodyPr/>
          <a:lstStyle>
            <a:lvl1pPr>
              <a:defRPr lang="en-IN" sz="3600" b="0" kern="1200" cap="none" spc="-50" baseline="0" dirty="0">
                <a:ln w="3175">
                  <a:noFill/>
                </a:ln>
                <a:gradFill>
                  <a:gsLst>
                    <a:gs pos="0">
                      <a:schemeClr val="tx2"/>
                    </a:gs>
                    <a:gs pos="100000">
                      <a:schemeClr val="tx2">
                        <a:lumMod val="60000"/>
                        <a:lumOff val="40000"/>
                      </a:schemeClr>
                    </a:gs>
                  </a:gsLst>
                  <a:lin ang="2700000" scaled="1"/>
                </a:gradFill>
                <a:effectLst/>
                <a:latin typeface="+mj-lt"/>
                <a:ea typeface="+mn-ea"/>
                <a:cs typeface="Segoe UI" pitchFamily="34" charset="0"/>
              </a:defRPr>
            </a:lvl1pPr>
          </a:lstStyle>
          <a:p>
            <a:pPr marL="0" lvl="0" indent="0" algn="l" defTabSz="932742" rtl="0" eaLnBrk="1" latinLnBrk="0" hangingPunct="1">
              <a:lnSpc>
                <a:spcPct val="100000"/>
              </a:lnSpc>
              <a:spcBef>
                <a:spcPct val="0"/>
              </a:spcBef>
              <a:buFont typeface="Arial" panose="020B0604020202020204" pitchFamily="34" charset="0"/>
              <a:buNone/>
            </a:pPr>
            <a:r>
              <a:rPr lang="en-US" dirty="0"/>
              <a:t>Click to edit Master title style</a:t>
            </a:r>
            <a:endParaRPr lang="en-IN" dirty="0"/>
          </a:p>
        </p:txBody>
      </p:sp>
      <p:sp>
        <p:nvSpPr>
          <p:cNvPr id="54" name="Text Placeholder 35">
            <a:extLst>
              <a:ext uri="{FF2B5EF4-FFF2-40B4-BE49-F238E27FC236}">
                <a16:creationId xmlns:a16="http://schemas.microsoft.com/office/drawing/2014/main" id="{E34633BE-224E-A72F-F239-0C634EE285EE}"/>
              </a:ext>
            </a:extLst>
          </p:cNvPr>
          <p:cNvSpPr>
            <a:spLocks noGrp="1"/>
          </p:cNvSpPr>
          <p:nvPr>
            <p:ph type="body" sz="quarter" idx="12" hasCustomPrompt="1"/>
          </p:nvPr>
        </p:nvSpPr>
        <p:spPr>
          <a:xfrm>
            <a:off x="164148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5" name="Text Placeholder 35">
            <a:extLst>
              <a:ext uri="{FF2B5EF4-FFF2-40B4-BE49-F238E27FC236}">
                <a16:creationId xmlns:a16="http://schemas.microsoft.com/office/drawing/2014/main" id="{49F3A1C9-22C2-B2DE-5AA8-5E193775CE9B}"/>
              </a:ext>
            </a:extLst>
          </p:cNvPr>
          <p:cNvSpPr>
            <a:spLocks noGrp="1"/>
          </p:cNvSpPr>
          <p:nvPr>
            <p:ph type="body" sz="quarter" idx="13" hasCustomPrompt="1"/>
          </p:nvPr>
        </p:nvSpPr>
        <p:spPr>
          <a:xfrm>
            <a:off x="5386719"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6" name="Text Placeholder 35">
            <a:extLst>
              <a:ext uri="{FF2B5EF4-FFF2-40B4-BE49-F238E27FC236}">
                <a16:creationId xmlns:a16="http://schemas.microsoft.com/office/drawing/2014/main" id="{995B0996-FC32-A1EC-CBE6-BEA248773126}"/>
              </a:ext>
            </a:extLst>
          </p:cNvPr>
          <p:cNvSpPr>
            <a:spLocks noGrp="1"/>
          </p:cNvSpPr>
          <p:nvPr>
            <p:ph type="body" sz="quarter" idx="14" hasCustomPrompt="1"/>
          </p:nvPr>
        </p:nvSpPr>
        <p:spPr>
          <a:xfrm>
            <a:off x="9118761" y="1484103"/>
            <a:ext cx="2368060" cy="598955"/>
          </a:xfrm>
          <a:noFill/>
        </p:spPr>
        <p:txBody>
          <a:bodyPr wrap="square" lIns="0" tIns="0" rIns="0" bIns="0" anchor="t">
            <a:noAutofit/>
          </a:bodyPr>
          <a:lstStyle>
            <a:lvl1pPr marL="0" indent="0">
              <a:buNone/>
              <a:defRPr kumimoji="0" lang="en-US" sz="12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57" name="Text Placeholder 35">
            <a:extLst>
              <a:ext uri="{FF2B5EF4-FFF2-40B4-BE49-F238E27FC236}">
                <a16:creationId xmlns:a16="http://schemas.microsoft.com/office/drawing/2014/main" id="{68EB6933-83C2-D087-6432-D84B3201DF9B}"/>
              </a:ext>
            </a:extLst>
          </p:cNvPr>
          <p:cNvSpPr>
            <a:spLocks noGrp="1"/>
          </p:cNvSpPr>
          <p:nvPr>
            <p:ph type="body" sz="quarter" idx="15" hasCustomPrompt="1"/>
          </p:nvPr>
        </p:nvSpPr>
        <p:spPr>
          <a:xfrm>
            <a:off x="771076"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2" name="Picture Placeholder 58">
            <a:extLst>
              <a:ext uri="{FF2B5EF4-FFF2-40B4-BE49-F238E27FC236}">
                <a16:creationId xmlns:a16="http://schemas.microsoft.com/office/drawing/2014/main" id="{4C88004B-4EC7-740D-8C2D-140D0E7D1B04}"/>
              </a:ext>
            </a:extLst>
          </p:cNvPr>
          <p:cNvSpPr>
            <a:spLocks noGrp="1"/>
          </p:cNvSpPr>
          <p:nvPr>
            <p:ph type="pic" sz="quarter" idx="22"/>
          </p:nvPr>
        </p:nvSpPr>
        <p:spPr>
          <a:xfrm>
            <a:off x="69668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8" name="Text Placeholder 35">
            <a:extLst>
              <a:ext uri="{FF2B5EF4-FFF2-40B4-BE49-F238E27FC236}">
                <a16:creationId xmlns:a16="http://schemas.microsoft.com/office/drawing/2014/main" id="{849E8E7A-D29B-1E43-3C96-A12DBA895B91}"/>
              </a:ext>
            </a:extLst>
          </p:cNvPr>
          <p:cNvSpPr>
            <a:spLocks noGrp="1"/>
          </p:cNvSpPr>
          <p:nvPr>
            <p:ph type="body" sz="quarter" idx="16" hasCustomPrompt="1"/>
          </p:nvPr>
        </p:nvSpPr>
        <p:spPr>
          <a:xfrm>
            <a:off x="2933368"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3" name="Picture Placeholder 58">
            <a:extLst>
              <a:ext uri="{FF2B5EF4-FFF2-40B4-BE49-F238E27FC236}">
                <a16:creationId xmlns:a16="http://schemas.microsoft.com/office/drawing/2014/main" id="{72BD3D90-2C7C-1912-52A9-4D2346AC40F5}"/>
              </a:ext>
            </a:extLst>
          </p:cNvPr>
          <p:cNvSpPr>
            <a:spLocks noGrp="1"/>
          </p:cNvSpPr>
          <p:nvPr>
            <p:ph type="pic" sz="quarter" idx="23"/>
          </p:nvPr>
        </p:nvSpPr>
        <p:spPr>
          <a:xfrm>
            <a:off x="287700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59" name="Text Placeholder 35">
            <a:extLst>
              <a:ext uri="{FF2B5EF4-FFF2-40B4-BE49-F238E27FC236}">
                <a16:creationId xmlns:a16="http://schemas.microsoft.com/office/drawing/2014/main" id="{D05BB2D3-BFFF-95C2-C09E-A27396254C32}"/>
              </a:ext>
            </a:extLst>
          </p:cNvPr>
          <p:cNvSpPr>
            <a:spLocks noGrp="1"/>
          </p:cNvSpPr>
          <p:nvPr>
            <p:ph type="body" sz="quarter" idx="17" hasCustomPrompt="1"/>
          </p:nvPr>
        </p:nvSpPr>
        <p:spPr>
          <a:xfrm>
            <a:off x="5113689"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4" name="Picture Placeholder 58">
            <a:extLst>
              <a:ext uri="{FF2B5EF4-FFF2-40B4-BE49-F238E27FC236}">
                <a16:creationId xmlns:a16="http://schemas.microsoft.com/office/drawing/2014/main" id="{742863C8-B87E-BF0D-5D42-CF54BA5D7BDE}"/>
              </a:ext>
            </a:extLst>
          </p:cNvPr>
          <p:cNvSpPr>
            <a:spLocks noGrp="1"/>
          </p:cNvSpPr>
          <p:nvPr>
            <p:ph type="pic" sz="quarter" idx="24"/>
          </p:nvPr>
        </p:nvSpPr>
        <p:spPr>
          <a:xfrm>
            <a:off x="505732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60" name="Text Placeholder 35">
            <a:extLst>
              <a:ext uri="{FF2B5EF4-FFF2-40B4-BE49-F238E27FC236}">
                <a16:creationId xmlns:a16="http://schemas.microsoft.com/office/drawing/2014/main" id="{AB26DBD1-E856-5F7E-6C2B-256EBA461558}"/>
              </a:ext>
            </a:extLst>
          </p:cNvPr>
          <p:cNvSpPr>
            <a:spLocks noGrp="1"/>
          </p:cNvSpPr>
          <p:nvPr>
            <p:ph type="body" sz="quarter" idx="18" hasCustomPrompt="1"/>
          </p:nvPr>
        </p:nvSpPr>
        <p:spPr>
          <a:xfrm>
            <a:off x="7294010"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5" name="Picture Placeholder 58">
            <a:extLst>
              <a:ext uri="{FF2B5EF4-FFF2-40B4-BE49-F238E27FC236}">
                <a16:creationId xmlns:a16="http://schemas.microsoft.com/office/drawing/2014/main" id="{F286992A-0F07-B711-9722-DCCAADF1BACD}"/>
              </a:ext>
            </a:extLst>
          </p:cNvPr>
          <p:cNvSpPr>
            <a:spLocks noGrp="1"/>
          </p:cNvSpPr>
          <p:nvPr>
            <p:ph type="pic" sz="quarter" idx="25"/>
          </p:nvPr>
        </p:nvSpPr>
        <p:spPr>
          <a:xfrm>
            <a:off x="723764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
        <p:nvSpPr>
          <p:cNvPr id="61" name="Text Placeholder 35">
            <a:extLst>
              <a:ext uri="{FF2B5EF4-FFF2-40B4-BE49-F238E27FC236}">
                <a16:creationId xmlns:a16="http://schemas.microsoft.com/office/drawing/2014/main" id="{72896304-514A-6583-CA35-6C2976176F61}"/>
              </a:ext>
            </a:extLst>
          </p:cNvPr>
          <p:cNvSpPr>
            <a:spLocks noGrp="1"/>
          </p:cNvSpPr>
          <p:nvPr>
            <p:ph type="body" sz="quarter" idx="19" hasCustomPrompt="1"/>
          </p:nvPr>
        </p:nvSpPr>
        <p:spPr>
          <a:xfrm>
            <a:off x="9474331" y="3557944"/>
            <a:ext cx="1946595" cy="598955"/>
          </a:xfrm>
          <a:noFill/>
        </p:spPr>
        <p:txBody>
          <a:bodyPr wrap="square" lIns="0" tIns="0" rIns="0" bIns="0" anchor="t">
            <a:noAutofit/>
          </a:bodyPr>
          <a:lstStyle>
            <a:lvl1pPr marL="0" indent="0" algn="ctr">
              <a:buNone/>
              <a:defRPr kumimoji="0" lang="en-US" sz="1600" b="0" i="0" u="none" strike="noStrike" cap="none" normalizeH="0" dirty="0" smtClean="0">
                <a:ln>
                  <a:noFill/>
                </a:ln>
                <a:solidFill>
                  <a:schemeClr val="tx2"/>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66" name="Picture Placeholder 58">
            <a:extLst>
              <a:ext uri="{FF2B5EF4-FFF2-40B4-BE49-F238E27FC236}">
                <a16:creationId xmlns:a16="http://schemas.microsoft.com/office/drawing/2014/main" id="{4351E2C5-0A1E-AD03-4951-DA42278DFA83}"/>
              </a:ext>
            </a:extLst>
          </p:cNvPr>
          <p:cNvSpPr>
            <a:spLocks noGrp="1"/>
          </p:cNvSpPr>
          <p:nvPr>
            <p:ph type="pic" sz="quarter" idx="26"/>
          </p:nvPr>
        </p:nvSpPr>
        <p:spPr>
          <a:xfrm>
            <a:off x="9417967" y="4601617"/>
            <a:ext cx="2095374" cy="1555750"/>
          </a:xfrm>
          <a:prstGeom prst="roundRect">
            <a:avLst>
              <a:gd name="adj" fmla="val 8233"/>
            </a:avLst>
          </a:prstGeom>
          <a:solidFill>
            <a:schemeClr val="bg1">
              <a:alpha val="40000"/>
            </a:schemeClr>
          </a:solidFill>
          <a:ln>
            <a:solidFill>
              <a:schemeClr val="bg1"/>
            </a:solidFill>
          </a:ln>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26280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4A966-A127-E3A2-1793-B6EE749EF6A0}"/>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1BAC0645-0107-A4C8-BCF7-63440327E30D}"/>
              </a:ext>
            </a:extLst>
          </p:cNvPr>
          <p:cNvSpPr/>
          <p:nvPr userDrawn="1"/>
        </p:nvSpPr>
        <p:spPr>
          <a:xfrm>
            <a:off x="0" y="5999523"/>
            <a:ext cx="9696275" cy="858477"/>
          </a:xfrm>
          <a:custGeom>
            <a:avLst/>
            <a:gdLst>
              <a:gd name="connsiteX0" fmla="*/ 7676696 w 9696275"/>
              <a:gd name="connsiteY0" fmla="*/ 530993 h 858477"/>
              <a:gd name="connsiteX1" fmla="*/ 8188475 w 9696275"/>
              <a:gd name="connsiteY1" fmla="*/ 547368 h 858477"/>
              <a:gd name="connsiteX2" fmla="*/ 9687830 w 9696275"/>
              <a:gd name="connsiteY2" fmla="*/ 855713 h 858477"/>
              <a:gd name="connsiteX3" fmla="*/ 9696275 w 9696275"/>
              <a:gd name="connsiteY3" fmla="*/ 858477 h 858477"/>
              <a:gd name="connsiteX4" fmla="*/ 4572598 w 9696275"/>
              <a:gd name="connsiteY4" fmla="*/ 858477 h 858477"/>
              <a:gd name="connsiteX5" fmla="*/ 4606017 w 9696275"/>
              <a:gd name="connsiteY5" fmla="*/ 856651 h 858477"/>
              <a:gd name="connsiteX6" fmla="*/ 7676696 w 9696275"/>
              <a:gd name="connsiteY6" fmla="*/ 530993 h 858477"/>
              <a:gd name="connsiteX7" fmla="*/ 0 w 9696275"/>
              <a:gd name="connsiteY7" fmla="*/ 0 h 858477"/>
              <a:gd name="connsiteX8" fmla="*/ 682372 w 9696275"/>
              <a:gd name="connsiteY8" fmla="*/ 218742 h 858477"/>
              <a:gd name="connsiteX9" fmla="*/ 3583790 w 9696275"/>
              <a:gd name="connsiteY9" fmla="*/ 856009 h 858477"/>
              <a:gd name="connsiteX10" fmla="*/ 3627014 w 9696275"/>
              <a:gd name="connsiteY10" fmla="*/ 858477 h 858477"/>
              <a:gd name="connsiteX11" fmla="*/ 0 w 9696275"/>
              <a:gd name="connsiteY11" fmla="*/ 858477 h 85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6275" h="858477">
                <a:moveTo>
                  <a:pt x="7676696" y="530993"/>
                </a:moveTo>
                <a:cubicBezTo>
                  <a:pt x="7847289" y="529316"/>
                  <a:pt x="8017882" y="534146"/>
                  <a:pt x="8188475" y="547368"/>
                </a:cubicBezTo>
                <a:cubicBezTo>
                  <a:pt x="8700255" y="588574"/>
                  <a:pt x="9212034" y="706754"/>
                  <a:pt x="9687830" y="855713"/>
                </a:cubicBezTo>
                <a:lnTo>
                  <a:pt x="9696275" y="858477"/>
                </a:lnTo>
                <a:lnTo>
                  <a:pt x="4572598" y="858477"/>
                </a:lnTo>
                <a:lnTo>
                  <a:pt x="4606017" y="856651"/>
                </a:lnTo>
                <a:cubicBezTo>
                  <a:pt x="5629577" y="785358"/>
                  <a:pt x="6653137" y="541054"/>
                  <a:pt x="7676696" y="530993"/>
                </a:cubicBezTo>
                <a:close/>
                <a:moveTo>
                  <a:pt x="0" y="0"/>
                </a:moveTo>
                <a:lnTo>
                  <a:pt x="682372" y="218742"/>
                </a:lnTo>
                <a:cubicBezTo>
                  <a:pt x="1279449" y="413736"/>
                  <a:pt x="2398967" y="768341"/>
                  <a:pt x="3583790" y="856009"/>
                </a:cubicBezTo>
                <a:lnTo>
                  <a:pt x="3627014" y="858477"/>
                </a:lnTo>
                <a:lnTo>
                  <a:pt x="0" y="858477"/>
                </a:lnTo>
                <a:close/>
              </a:path>
            </a:pathLst>
          </a:custGeom>
          <a:solidFill>
            <a:schemeClr val="bg1"/>
          </a:solidFill>
          <a:ln w="8467" cap="flat">
            <a:noFill/>
            <a:prstDash val="solid"/>
            <a:miter/>
          </a:ln>
          <a:effectLst>
            <a:outerShdw blurRad="317500" dist="254000" dir="18900000" sx="95000" sy="95000" algn="bl" rotWithShape="0">
              <a:prstClr val="black">
                <a:alpha val="5000"/>
              </a:prstClr>
            </a:outerShdw>
          </a:effectLst>
        </p:spPr>
        <p:txBody>
          <a:bodyPr wrap="square" rtlCol="0" anchor="ctr">
            <a:noAutofit/>
          </a:bodyPr>
          <a:lstStyle/>
          <a:p>
            <a:endParaRPr lang="en-US"/>
          </a:p>
        </p:txBody>
      </p:sp>
      <p:pic>
        <p:nvPicPr>
          <p:cNvPr id="12" name="Picture 11">
            <a:extLst>
              <a:ext uri="{FF2B5EF4-FFF2-40B4-BE49-F238E27FC236}">
                <a16:creationId xmlns:a16="http://schemas.microsoft.com/office/drawing/2014/main" id="{24B7F621-0D69-9573-86B9-016B5495FD42}"/>
              </a:ext>
            </a:extLst>
          </p:cNvPr>
          <p:cNvPicPr>
            <a:picLocks noChangeAspect="1"/>
          </p:cNvPicPr>
          <p:nvPr userDrawn="1"/>
        </p:nvPicPr>
        <p:blipFill rotWithShape="1">
          <a:blip r:embed="rId3"/>
          <a:srcRect l="78118" r="9" b="97"/>
          <a:stretch/>
        </p:blipFill>
        <p:spPr>
          <a:xfrm>
            <a:off x="9525000" y="0"/>
            <a:ext cx="2666996" cy="6857999"/>
          </a:xfrm>
          <a:custGeom>
            <a:avLst/>
            <a:gdLst>
              <a:gd name="connsiteX0" fmla="*/ 0 w 5776683"/>
              <a:gd name="connsiteY0" fmla="*/ 0 h 6857999"/>
              <a:gd name="connsiteX1" fmla="*/ 5776683 w 5776683"/>
              <a:gd name="connsiteY1" fmla="*/ 0 h 6857999"/>
              <a:gd name="connsiteX2" fmla="*/ 5776683 w 5776683"/>
              <a:gd name="connsiteY2" fmla="*/ 6857999 h 6857999"/>
              <a:gd name="connsiteX3" fmla="*/ 0 w 577668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776683" h="6857999">
                <a:moveTo>
                  <a:pt x="0" y="0"/>
                </a:moveTo>
                <a:lnTo>
                  <a:pt x="5776683" y="0"/>
                </a:lnTo>
                <a:lnTo>
                  <a:pt x="5776683" y="6857999"/>
                </a:lnTo>
                <a:lnTo>
                  <a:pt x="0" y="6857999"/>
                </a:lnTo>
                <a:close/>
              </a:path>
            </a:pathLst>
          </a:custGeom>
        </p:spPr>
      </p:pic>
      <p:sp>
        <p:nvSpPr>
          <p:cNvPr id="13" name="Rectangle 12">
            <a:extLst>
              <a:ext uri="{FF2B5EF4-FFF2-40B4-BE49-F238E27FC236}">
                <a16:creationId xmlns:a16="http://schemas.microsoft.com/office/drawing/2014/main" id="{686E8C9A-7CBD-7463-32E0-C4FACE3E8090}"/>
              </a:ext>
            </a:extLst>
          </p:cNvPr>
          <p:cNvSpPr/>
          <p:nvPr userDrawn="1"/>
        </p:nvSpPr>
        <p:spPr bwMode="auto">
          <a:xfrm>
            <a:off x="9450162" y="0"/>
            <a:ext cx="74838" cy="6858000"/>
          </a:xfrm>
          <a:prstGeom prst="rect">
            <a:avLst/>
          </a:prstGeom>
          <a:gradFill flip="none" rotWithShape="1">
            <a:gsLst>
              <a:gs pos="100000">
                <a:schemeClr val="tx2">
                  <a:lumMod val="60000"/>
                  <a:lumOff val="40000"/>
                </a:schemeClr>
              </a:gs>
              <a:gs pos="0">
                <a:schemeClr val="tx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15" name="Title 1">
            <a:extLst>
              <a:ext uri="{FF2B5EF4-FFF2-40B4-BE49-F238E27FC236}">
                <a16:creationId xmlns:a16="http://schemas.microsoft.com/office/drawing/2014/main" id="{ACB8128C-4C58-63C6-D872-2F46CF45BFC7}"/>
              </a:ext>
            </a:extLst>
          </p:cNvPr>
          <p:cNvSpPr>
            <a:spLocks noGrp="1"/>
          </p:cNvSpPr>
          <p:nvPr>
            <p:ph type="title"/>
          </p:nvPr>
        </p:nvSpPr>
        <p:spPr>
          <a:xfrm>
            <a:off x="588263" y="457200"/>
            <a:ext cx="8393361" cy="553998"/>
          </a:xfrm>
        </p:spPr>
        <p:txBody>
          <a:bodyPr vert="horz" wrap="square" lIns="0" tIns="0" rIns="0" bIns="0" rtlCol="0" anchor="t">
            <a:spAutoFit/>
          </a:bodyPr>
          <a:lstStyle>
            <a:lvl1pPr marL="0" indent="0">
              <a:buFont typeface="Arial" panose="020B0604020202020204" pitchFamily="34" charset="0"/>
              <a:buNone/>
              <a:defRPr lang="en-IN" sz="3600" dirty="0">
                <a:gradFill>
                  <a:gsLst>
                    <a:gs pos="0">
                      <a:schemeClr val="tx2"/>
                    </a:gs>
                    <a:gs pos="100000">
                      <a:schemeClr val="tx2">
                        <a:lumMod val="60000"/>
                        <a:lumOff val="40000"/>
                      </a:schemeClr>
                    </a:gs>
                  </a:gsLst>
                  <a:lin ang="2700000" scaled="1"/>
                </a:gradFill>
              </a:defRPr>
            </a:lvl1pPr>
          </a:lstStyle>
          <a:p>
            <a:pPr marL="0" lvl="0"/>
            <a:r>
              <a:rPr lang="en-US" dirty="0"/>
              <a:t>Click to edit Master title style</a:t>
            </a:r>
            <a:endParaRPr lang="en-IN" dirty="0"/>
          </a:p>
        </p:txBody>
      </p:sp>
      <p:sp>
        <p:nvSpPr>
          <p:cNvPr id="16" name="Text Placeholder 35">
            <a:extLst>
              <a:ext uri="{FF2B5EF4-FFF2-40B4-BE49-F238E27FC236}">
                <a16:creationId xmlns:a16="http://schemas.microsoft.com/office/drawing/2014/main" id="{D74C5348-6FC8-3EFF-E8AF-A1D239638694}"/>
              </a:ext>
            </a:extLst>
          </p:cNvPr>
          <p:cNvSpPr>
            <a:spLocks noGrp="1"/>
          </p:cNvSpPr>
          <p:nvPr>
            <p:ph type="body" sz="quarter" idx="15" hasCustomPrompt="1"/>
          </p:nvPr>
        </p:nvSpPr>
        <p:spPr>
          <a:xfrm>
            <a:off x="588263" y="1627779"/>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7" name="Text Placeholder 35">
            <a:extLst>
              <a:ext uri="{FF2B5EF4-FFF2-40B4-BE49-F238E27FC236}">
                <a16:creationId xmlns:a16="http://schemas.microsoft.com/office/drawing/2014/main" id="{F831F155-8A54-997C-765C-6C941063424C}"/>
              </a:ext>
            </a:extLst>
          </p:cNvPr>
          <p:cNvSpPr>
            <a:spLocks noGrp="1"/>
          </p:cNvSpPr>
          <p:nvPr>
            <p:ph type="body" sz="quarter" idx="12" hasCustomPrompt="1"/>
          </p:nvPr>
        </p:nvSpPr>
        <p:spPr>
          <a:xfrm>
            <a:off x="588263" y="2019300"/>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8" name="Text Placeholder 35">
            <a:extLst>
              <a:ext uri="{FF2B5EF4-FFF2-40B4-BE49-F238E27FC236}">
                <a16:creationId xmlns:a16="http://schemas.microsoft.com/office/drawing/2014/main" id="{99944FF2-8C97-F1BC-7706-197F77E0B3D3}"/>
              </a:ext>
            </a:extLst>
          </p:cNvPr>
          <p:cNvSpPr>
            <a:spLocks noGrp="1"/>
          </p:cNvSpPr>
          <p:nvPr>
            <p:ph type="body" sz="quarter" idx="16" hasCustomPrompt="1"/>
          </p:nvPr>
        </p:nvSpPr>
        <p:spPr>
          <a:xfrm>
            <a:off x="588263" y="311280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19" name="Text Placeholder 35">
            <a:extLst>
              <a:ext uri="{FF2B5EF4-FFF2-40B4-BE49-F238E27FC236}">
                <a16:creationId xmlns:a16="http://schemas.microsoft.com/office/drawing/2014/main" id="{D33202B1-1C25-8E67-3E77-11CA92796DFD}"/>
              </a:ext>
            </a:extLst>
          </p:cNvPr>
          <p:cNvSpPr>
            <a:spLocks noGrp="1"/>
          </p:cNvSpPr>
          <p:nvPr>
            <p:ph type="body" sz="quarter" idx="17" hasCustomPrompt="1"/>
          </p:nvPr>
        </p:nvSpPr>
        <p:spPr>
          <a:xfrm>
            <a:off x="588263" y="350432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0" name="Text Placeholder 35">
            <a:extLst>
              <a:ext uri="{FF2B5EF4-FFF2-40B4-BE49-F238E27FC236}">
                <a16:creationId xmlns:a16="http://schemas.microsoft.com/office/drawing/2014/main" id="{ED2C738B-7A76-46D4-3EE8-9C6016D0767A}"/>
              </a:ext>
            </a:extLst>
          </p:cNvPr>
          <p:cNvSpPr>
            <a:spLocks noGrp="1"/>
          </p:cNvSpPr>
          <p:nvPr>
            <p:ph type="body" sz="quarter" idx="18" hasCustomPrompt="1"/>
          </p:nvPr>
        </p:nvSpPr>
        <p:spPr>
          <a:xfrm>
            <a:off x="588263" y="4687792"/>
            <a:ext cx="5261450" cy="269601"/>
          </a:xfrm>
          <a:noFill/>
        </p:spPr>
        <p:txBody>
          <a:bodyPr vert="horz" wrap="square" lIns="0" tIns="0" rIns="0" bIns="0" rtlCol="0" anchor="t">
            <a:noAutofit/>
          </a:bodyPr>
          <a:lstStyle>
            <a:lvl1pPr marL="0" indent="0">
              <a:buNone/>
              <a:defRPr kumimoji="0" lang="en-US" sz="1800" b="0" i="0" u="none" strike="noStrike" cap="none" normalizeH="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1" name="Text Placeholder 35">
            <a:extLst>
              <a:ext uri="{FF2B5EF4-FFF2-40B4-BE49-F238E27FC236}">
                <a16:creationId xmlns:a16="http://schemas.microsoft.com/office/drawing/2014/main" id="{3638A435-C89A-684B-103C-D6E19D5B2C6C}"/>
              </a:ext>
            </a:extLst>
          </p:cNvPr>
          <p:cNvSpPr>
            <a:spLocks noGrp="1"/>
          </p:cNvSpPr>
          <p:nvPr>
            <p:ph type="body" sz="quarter" idx="19" hasCustomPrompt="1"/>
          </p:nvPr>
        </p:nvSpPr>
        <p:spPr>
          <a:xfrm>
            <a:off x="588263" y="5079313"/>
            <a:ext cx="5261450" cy="805053"/>
          </a:xfrm>
          <a:noFill/>
        </p:spPr>
        <p:txBody>
          <a:bodyPr wrap="square" lIns="0" tIns="0" rIns="0" bIns="0" anchor="t">
            <a:noAutofit/>
          </a:bodyPr>
          <a:lstStyle>
            <a:lvl1pPr marL="0" indent="0">
              <a:buFont typeface="Arial" panose="020B0604020202020204" pitchFamily="34" charset="0"/>
              <a:buNone/>
              <a:defRPr kumimoji="0" lang="en-US" sz="1600" b="0" i="0" u="none" strike="noStrike" cap="none" normalizeH="0" dirty="0" smtClean="0">
                <a:ln>
                  <a:noFill/>
                </a:ln>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22" name="Picture Placeholder 58">
            <a:extLst>
              <a:ext uri="{FF2B5EF4-FFF2-40B4-BE49-F238E27FC236}">
                <a16:creationId xmlns:a16="http://schemas.microsoft.com/office/drawing/2014/main" id="{F4E70418-56F2-1389-58B8-C8C96D2D6AE8}"/>
              </a:ext>
            </a:extLst>
          </p:cNvPr>
          <p:cNvSpPr>
            <a:spLocks noGrp="1"/>
          </p:cNvSpPr>
          <p:nvPr>
            <p:ph type="pic" sz="quarter" idx="22"/>
          </p:nvPr>
        </p:nvSpPr>
        <p:spPr>
          <a:xfrm>
            <a:off x="6657973" y="1468397"/>
            <a:ext cx="5240337" cy="4809290"/>
          </a:xfrm>
          <a:prstGeom prst="roundRect">
            <a:avLst>
              <a:gd name="adj" fmla="val 5988"/>
            </a:avLst>
          </a:prstGeom>
          <a:solidFill>
            <a:schemeClr val="bg1">
              <a:alpha val="40000"/>
            </a:schemeClr>
          </a:solidFill>
          <a:ln>
            <a:solidFill>
              <a:schemeClr val="bg1"/>
            </a:solidFill>
          </a:ln>
          <a:effectLst>
            <a:outerShdw blurRad="254000" sx="102000" sy="102000" algn="ctr" rotWithShape="0">
              <a:prstClr val="black">
                <a:alpha val="8000"/>
              </a:prstClr>
            </a:outerShdw>
          </a:effectLst>
        </p:spPr>
        <p:txBody>
          <a:bodyPr bIns="640080" anchor="ctr">
            <a:noAutofit/>
          </a:bodyPr>
          <a:lstStyle>
            <a:lvl1pPr marL="0" indent="0" algn="ctr">
              <a:buFont typeface="Arial" panose="020B0604020202020204" pitchFamily="34" charset="0"/>
              <a:buNone/>
              <a:defRPr sz="2000"/>
            </a:lvl1pPr>
          </a:lstStyle>
          <a:p>
            <a:endParaRPr lang="en-IN"/>
          </a:p>
        </p:txBody>
      </p:sp>
    </p:spTree>
    <p:extLst>
      <p:ext uri="{BB962C8B-B14F-4D97-AF65-F5344CB8AC3E}">
        <p14:creationId xmlns:p14="http://schemas.microsoft.com/office/powerpoint/2010/main" val="12193098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descr="A picture containing screenshot, colorfulness&#10;&#10;Description automatically generated">
            <a:extLst>
              <a:ext uri="{FF2B5EF4-FFF2-40B4-BE49-F238E27FC236}">
                <a16:creationId xmlns:a16="http://schemas.microsoft.com/office/drawing/2014/main" id="{7299769D-12ED-63A5-35EE-70032F0DDCF1}"/>
              </a:ext>
            </a:extLst>
          </p:cNvPr>
          <p:cNvPicPr>
            <a:picLocks noChangeAspect="1"/>
          </p:cNvPicPr>
          <p:nvPr/>
        </p:nvPicPr>
        <p:blipFill>
          <a:blip r:embed="rId69"/>
          <a:stretch>
            <a:fillRect/>
          </a:stretch>
        </p:blipFill>
        <p:spPr>
          <a:xfrm>
            <a:off x="12353532" y="0"/>
            <a:ext cx="1040075" cy="6858000"/>
          </a:xfrm>
          <a:prstGeom prst="rect">
            <a:avLst/>
          </a:prstGeom>
        </p:spPr>
      </p:pic>
      <p:sp>
        <p:nvSpPr>
          <p:cNvPr id="6" name="Text Placeholder 3">
            <a:extLst>
              <a:ext uri="{FF2B5EF4-FFF2-40B4-BE49-F238E27FC236}">
                <a16:creationId xmlns:a16="http://schemas.microsoft.com/office/drawing/2014/main" id="{B37ED564-055E-99E4-8D52-A7C00AECDA89}"/>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C6B6F4D7-B785-EBE0-EFC8-70122CE93F9A}"/>
              </a:ext>
            </a:extLst>
          </p:cNvPr>
          <p:cNvGrpSpPr/>
          <p:nvPr userDrawn="1"/>
        </p:nvGrpSpPr>
        <p:grpSpPr>
          <a:xfrm>
            <a:off x="0" y="0"/>
            <a:ext cx="12192000" cy="6858000"/>
            <a:chOff x="0" y="0"/>
            <a:chExt cx="12192000" cy="6858000"/>
          </a:xfrm>
        </p:grpSpPr>
        <p:cxnSp>
          <p:nvCxnSpPr>
            <p:cNvPr id="34" name="Straight Connector 33">
              <a:extLst>
                <a:ext uri="{FF2B5EF4-FFF2-40B4-BE49-F238E27FC236}">
                  <a16:creationId xmlns:a16="http://schemas.microsoft.com/office/drawing/2014/main" id="{BEC36EEE-9296-4A54-BCF3-E660B4DBD4D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A9C7C4-2788-086A-06C9-6FDAB9D36F66}"/>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D75668-D77B-B2A0-586F-44A34F72AEB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23497B-EDD9-2961-965C-5D57068EEE9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64A9A9-8A8B-8570-C5A3-985365C4229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60DA42-7DA0-ED55-CBEC-B5451D73276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E8C73E-1068-F020-D2CE-66DC645BEAC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275D275-40DF-46F0-B106-70C933C8900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791540-38A9-9B35-FF73-80A26D366DA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95B4DD-E25E-9837-8C3F-6E925F25801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0DAF09-AA98-8961-ED05-91D1FFBDE6C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9EFA2F-FA79-C015-586D-9D05E7134BB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B083E0-68D2-5A77-7B0B-6BBF42B204C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FA2C8-3736-44A8-AC83-B0C153E1612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DF1FE2F-7862-07F0-41CB-143927C716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2C70F4-D52B-BA06-6A4D-D31E6467C4B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4A030BA-B920-9178-5F11-AAD132ACBC6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0EBA2D2-99A5-593B-3F4F-3D013DFFD48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6C4F9F-9373-0E5F-B3E5-428660937477}"/>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FF481AD-2908-3F01-EFBB-BC50543A5A3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23C7F91-A0BB-5E29-BA6A-428745D8137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893E39-028A-D869-57C8-DA39DD4CDC9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A759E7F-FFE4-437F-C6DF-7C4647FBCBB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3A3E6D-F34F-053F-85E3-A0D5D803777E}"/>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AD4EB4-8366-1D30-6C4A-B79CEC28A0B1}"/>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25FA616-7A07-5F7A-903F-76086FEAC5A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40E325F-1794-09CC-4B91-CAD0A9DE982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8FE8BC8-0A00-DCD8-9ED2-3E4CFAF1C60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1D1FD6-5199-B9CB-D384-EF8B953D137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A5DE6-3E0E-5F7B-B6DD-48371AEBD08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CFE049C-BF1D-F1E3-780C-9751D15B6D2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E894A6A-609D-D5C3-B964-666136ABDBC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E94301E-B445-6B82-1951-3C12C3187BDB}"/>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92E826-CBC9-9F70-B67C-FC22EF174B6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9" name=".64 square" hidden="1">
            <a:extLst>
              <a:ext uri="{FF2B5EF4-FFF2-40B4-BE49-F238E27FC236}">
                <a16:creationId xmlns:a16="http://schemas.microsoft.com/office/drawing/2014/main" id="{5C21C4FD-830F-3750-E81E-1EFAB5CBC4B4}"/>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0" name=".32 square" hidden="1">
            <a:extLst>
              <a:ext uri="{FF2B5EF4-FFF2-40B4-BE49-F238E27FC236}">
                <a16:creationId xmlns:a16="http://schemas.microsoft.com/office/drawing/2014/main" id="{5AB898F6-B811-E351-60FF-097AD756D5D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A picture containing screenshot, colorfulness&#10;&#10;Description automatically generated">
            <a:extLst>
              <a:ext uri="{FF2B5EF4-FFF2-40B4-BE49-F238E27FC236}">
                <a16:creationId xmlns:a16="http://schemas.microsoft.com/office/drawing/2014/main" id="{538D8849-0558-5119-90D6-5C1766166F8B}"/>
              </a:ext>
            </a:extLst>
          </p:cNvPr>
          <p:cNvPicPr>
            <a:picLocks noChangeAspect="1"/>
          </p:cNvPicPr>
          <p:nvPr userDrawn="1"/>
        </p:nvPicPr>
        <p:blipFill>
          <a:blip r:embed="rId69"/>
          <a:stretch>
            <a:fillRect/>
          </a:stretch>
        </p:blipFill>
        <p:spPr>
          <a:xfrm>
            <a:off x="12353532" y="0"/>
            <a:ext cx="1040075" cy="6858000"/>
          </a:xfrm>
          <a:prstGeom prst="rect">
            <a:avLst/>
          </a:prstGeom>
        </p:spPr>
      </p:pic>
    </p:spTree>
    <p:extLst>
      <p:ext uri="{BB962C8B-B14F-4D97-AF65-F5344CB8AC3E}">
        <p14:creationId xmlns:p14="http://schemas.microsoft.com/office/powerpoint/2010/main" val="354488225"/>
      </p:ext>
    </p:extLst>
  </p:cSld>
  <p:clrMap bg1="lt1" tx1="dk1" bg2="lt2" tx2="dk2" accent1="accent1" accent2="accent2" accent3="accent3" accent4="accent4" accent5="accent5" accent6="accent6" hlink="hlink" folHlink="folHlink"/>
  <p:sldLayoutIdLst>
    <p:sldLayoutId id="2147483820"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821"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 id="2147483808" r:id="rId55"/>
    <p:sldLayoutId id="2147483809" r:id="rId56"/>
    <p:sldLayoutId id="2147483810" r:id="rId57"/>
    <p:sldLayoutId id="2147483811" r:id="rId58"/>
    <p:sldLayoutId id="2147483812" r:id="rId59"/>
    <p:sldLayoutId id="2147483813" r:id="rId60"/>
    <p:sldLayoutId id="2147483814" r:id="rId61"/>
    <p:sldLayoutId id="2147483815" r:id="rId62"/>
    <p:sldLayoutId id="2147483816" r:id="rId63"/>
    <p:sldLayoutId id="2147483817" r:id="rId64"/>
    <p:sldLayoutId id="2147483818" r:id="rId65"/>
    <p:sldLayoutId id="2147483819" r:id="rId66"/>
    <p:sldLayoutId id="2147483822" r:id="rId6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oai/access" TargetMode="External"/><Relationship Id="rId2" Type="http://schemas.openxmlformats.org/officeDocument/2006/relationships/notesSlide" Target="../notesSlides/notesSlide23.xml"/><Relationship Id="rId1" Type="http://schemas.openxmlformats.org/officeDocument/2006/relationships/slideLayout" Target="../slideLayouts/slideLayout37.xml"/><Relationship Id="rId5" Type="http://schemas.openxmlformats.org/officeDocument/2006/relationships/hyperlink" Target="https://customervoice.microsoft.com/Pages/ResponsePage.aspx?id=v4j5cvGGr0GRqy180BHbR7en2Ais5pxKtso_Pz4b1_xURE01NDY1OUhBRzQ3MkQxMUhZSE1ZUlJKTiQlQCN0PWcu" TargetMode="External"/><Relationship Id="rId4" Type="http://schemas.openxmlformats.org/officeDocument/2006/relationships/hyperlink" Target="https://aka.ms/oai/get-gpt4"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PubSec-Info-Assistant/blob/main/docs/developing_in_a_codespaces.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microsoft/PubSec-Info-Assistant/blob/main/docs/developing_in_a_codespaces.md#opening-a-codespace-in-vs-code" TargetMode="External"/><Relationship Id="rId5" Type="http://schemas.openxmlformats.org/officeDocument/2006/relationships/hyperlink" Target="https://github.com/microsoft/PubSec-Info-Assistant/discussions" TargetMode="External"/><Relationship Id="rId4" Type="http://schemas.openxmlformats.org/officeDocument/2006/relationships/hyperlink" Target="https://github.com/microsoft/PubSec-Info-Assistant#deploymen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PubSec-Info-Assistant/blob/main/README.m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github.com/microsoft/PubSec-Info-Assistant/blob/main/docs/knownissues.md"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AF76B3-5206-B098-A744-BDACE254C679}"/>
              </a:ext>
            </a:extLst>
          </p:cNvPr>
          <p:cNvSpPr>
            <a:spLocks noGrp="1"/>
          </p:cNvSpPr>
          <p:nvPr>
            <p:ph type="title"/>
          </p:nvPr>
        </p:nvSpPr>
        <p:spPr>
          <a:xfrm>
            <a:off x="588263" y="2598004"/>
            <a:ext cx="4737800" cy="1661993"/>
          </a:xfrm>
        </p:spPr>
        <p:txBody>
          <a:bodyPr/>
          <a:lstStyle/>
          <a:p>
            <a:r>
              <a:rPr lang="en-IN" dirty="0"/>
              <a:t>Industry Accelerator:</a:t>
            </a:r>
            <a:br>
              <a:rPr lang="en-IN" dirty="0"/>
            </a:br>
            <a:r>
              <a:rPr lang="en-IN" dirty="0"/>
              <a:t>Information Assistant</a:t>
            </a:r>
            <a:br>
              <a:rPr lang="en-IN" dirty="0"/>
            </a:br>
            <a:r>
              <a:rPr lang="en-IN" dirty="0"/>
              <a:t>Adoption Workshop</a:t>
            </a:r>
          </a:p>
        </p:txBody>
      </p:sp>
      <p:sp>
        <p:nvSpPr>
          <p:cNvPr id="2" name="TextBox 1">
            <a:extLst>
              <a:ext uri="{FF2B5EF4-FFF2-40B4-BE49-F238E27FC236}">
                <a16:creationId xmlns:a16="http://schemas.microsoft.com/office/drawing/2014/main" id="{A0AC257D-DE03-FB34-1B59-82EA2E172251}"/>
              </a:ext>
            </a:extLst>
          </p:cNvPr>
          <p:cNvSpPr txBox="1">
            <a:spLocks/>
          </p:cNvSpPr>
          <p:nvPr/>
        </p:nvSpPr>
        <p:spPr>
          <a:xfrm>
            <a:off x="584200" y="1660222"/>
            <a:ext cx="5016501" cy="246221"/>
          </a:xfrm>
          <a:prstGeom prst="rect">
            <a:avLst/>
          </a:prstGeom>
          <a:noFill/>
        </p:spPr>
        <p:txBody>
          <a:bodyPr wrap="square" lIns="9144" tIns="0" rIns="0" bIns="0" rtlCol="0">
            <a:spAutoFit/>
          </a:bodyPr>
          <a:lstStyle>
            <a:defPPr>
              <a:defRPr lang="en-US"/>
            </a:defPPr>
            <a:lvl1pPr>
              <a:defRPr sz="1600">
                <a:latin typeface="+mj-lt"/>
              </a:defRPr>
            </a:lvl1pPr>
          </a:lstStyle>
          <a:p>
            <a:pPr lvl="0"/>
            <a:r>
              <a:rPr lang="en-US" dirty="0"/>
              <a:t>Industry &amp; Partner Sales</a:t>
            </a:r>
          </a:p>
        </p:txBody>
      </p:sp>
      <p:sp>
        <p:nvSpPr>
          <p:cNvPr id="5" name="TextBox 4">
            <a:extLst>
              <a:ext uri="{FF2B5EF4-FFF2-40B4-BE49-F238E27FC236}">
                <a16:creationId xmlns:a16="http://schemas.microsoft.com/office/drawing/2014/main" id="{0380EE63-9043-2AD6-9741-1EE3EE5F1914}"/>
              </a:ext>
            </a:extLst>
          </p:cNvPr>
          <p:cNvSpPr txBox="1">
            <a:spLocks/>
          </p:cNvSpPr>
          <p:nvPr/>
        </p:nvSpPr>
        <p:spPr>
          <a:xfrm>
            <a:off x="584200" y="1989697"/>
            <a:ext cx="5016501" cy="307777"/>
          </a:xfrm>
          <a:prstGeom prst="rect">
            <a:avLst/>
          </a:prstGeom>
          <a:noFill/>
        </p:spPr>
        <p:txBody>
          <a:bodyPr wrap="square" lIns="0" tIns="0" rIns="0" bIns="0" rtlCol="0">
            <a:spAutoFit/>
          </a:bodyPr>
          <a:lstStyle/>
          <a:p>
            <a:pPr marL="0" algn="l" defTabSz="914367" rtl="0" eaLnBrk="1" latinLnBrk="0" hangingPunct="1"/>
            <a:r>
              <a:rPr lang="en-US" sz="2000" b="1" kern="1200" dirty="0">
                <a:gradFill>
                  <a:gsLst>
                    <a:gs pos="100000">
                      <a:srgbClr val="0078D4"/>
                    </a:gs>
                    <a:gs pos="50000">
                      <a:srgbClr val="50E6FF"/>
                    </a:gs>
                  </a:gsLst>
                  <a:lin ang="2700000" scaled="1"/>
                </a:gradFill>
                <a:latin typeface="+mn-lt"/>
                <a:ea typeface="+mn-ea"/>
                <a:cs typeface="+mn-cs"/>
              </a:rPr>
              <a:t>WW Public Sector</a:t>
            </a:r>
          </a:p>
        </p:txBody>
      </p:sp>
      <p:sp>
        <p:nvSpPr>
          <p:cNvPr id="4" name="Text Placeholder 3">
            <a:extLst>
              <a:ext uri="{FF2B5EF4-FFF2-40B4-BE49-F238E27FC236}">
                <a16:creationId xmlns:a16="http://schemas.microsoft.com/office/drawing/2014/main" id="{EEB8E4B4-DD96-BD75-78A7-BF8D3631C999}"/>
              </a:ext>
            </a:extLst>
          </p:cNvPr>
          <p:cNvSpPr>
            <a:spLocks noGrp="1"/>
          </p:cNvSpPr>
          <p:nvPr>
            <p:ph type="body" sz="quarter" idx="12"/>
          </p:nvPr>
        </p:nvSpPr>
        <p:spPr>
          <a:xfrm>
            <a:off x="582042" y="4782281"/>
            <a:ext cx="4734044" cy="923330"/>
          </a:xfrm>
        </p:spPr>
        <p:txBody>
          <a:bodyPr/>
          <a:lstStyle/>
          <a:p>
            <a:r>
              <a:rPr lang="en-IN" dirty="0"/>
              <a:t>WWPS Industry Solutions Team</a:t>
            </a:r>
          </a:p>
          <a:p>
            <a:r>
              <a:rPr lang="en-IN" dirty="0"/>
              <a:t>isat-support@microsoft.com</a:t>
            </a:r>
          </a:p>
          <a:p>
            <a:endParaRPr lang="en-IN" dirty="0"/>
          </a:p>
        </p:txBody>
      </p:sp>
      <p:pic>
        <p:nvPicPr>
          <p:cNvPr id="7" name="Picture Placeholder 6" descr="A abstract of a geographical location overlaid by a wire mesh frame">
            <a:extLst>
              <a:ext uri="{FF2B5EF4-FFF2-40B4-BE49-F238E27FC236}">
                <a16:creationId xmlns:a16="http://schemas.microsoft.com/office/drawing/2014/main" id="{7CB0AAA0-9CCA-99DB-CC86-8DD6FB73B94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111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High Level Architecture</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AC03D59D-1C8C-D611-A8DB-F33366F507C5}"/>
              </a:ext>
            </a:extLst>
          </p:cNvPr>
          <p:cNvSpPr/>
          <p:nvPr/>
        </p:nvSpPr>
        <p:spPr bwMode="auto">
          <a:xfrm>
            <a:off x="511728" y="1145246"/>
            <a:ext cx="4857226" cy="398881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59104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Uploading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6576969" y="1145246"/>
            <a:ext cx="1182848" cy="101072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996609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Uploading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588262" y="1447249"/>
            <a:ext cx="2868001" cy="507099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32556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Uploading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2920402" y="1975755"/>
            <a:ext cx="2272384" cy="309119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51456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Querying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6467912" y="2487484"/>
            <a:ext cx="3909270" cy="4118112"/>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04554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Querying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5" name="Rectangle: Rounded Corners 4">
            <a:extLst>
              <a:ext uri="{FF2B5EF4-FFF2-40B4-BE49-F238E27FC236}">
                <a16:creationId xmlns:a16="http://schemas.microsoft.com/office/drawing/2014/main" id="{F242F1BA-D91C-898D-DD64-DCA72A72563A}"/>
              </a:ext>
            </a:extLst>
          </p:cNvPr>
          <p:cNvSpPr/>
          <p:nvPr/>
        </p:nvSpPr>
        <p:spPr bwMode="auto">
          <a:xfrm>
            <a:off x="7533314" y="5083727"/>
            <a:ext cx="2038525" cy="133524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069003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Querying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3540154" y="1875088"/>
            <a:ext cx="2768367" cy="2218740"/>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931638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Data Flow: Querying Private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CA4EFF75-12DE-1C6B-D3CF-872E324C7B99}"/>
              </a:ext>
            </a:extLst>
          </p:cNvPr>
          <p:cNvSpPr/>
          <p:nvPr/>
        </p:nvSpPr>
        <p:spPr bwMode="auto">
          <a:xfrm>
            <a:off x="5360565" y="3494013"/>
            <a:ext cx="2768367" cy="3015843"/>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684014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54D70-1986-5D2D-8C56-07423FA92FD8}"/>
              </a:ext>
            </a:extLst>
          </p:cNvPr>
          <p:cNvSpPr>
            <a:spLocks noGrp="1"/>
          </p:cNvSpPr>
          <p:nvPr>
            <p:ph type="title"/>
          </p:nvPr>
        </p:nvSpPr>
        <p:spPr/>
        <p:txBody>
          <a:bodyPr/>
          <a:lstStyle/>
          <a:p>
            <a:r>
              <a:rPr lang="en-US" dirty="0"/>
              <a:t>Contributing to the Accelerator community</a:t>
            </a:r>
          </a:p>
        </p:txBody>
      </p:sp>
    </p:spTree>
    <p:extLst>
      <p:ext uri="{BB962C8B-B14F-4D97-AF65-F5344CB8AC3E}">
        <p14:creationId xmlns:p14="http://schemas.microsoft.com/office/powerpoint/2010/main" val="856803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D44B8-20A8-9531-ECE4-E0A9424D2D4C}"/>
              </a:ext>
            </a:extLst>
          </p:cNvPr>
          <p:cNvSpPr>
            <a:spLocks noGrp="1"/>
          </p:cNvSpPr>
          <p:nvPr>
            <p:ph type="title"/>
          </p:nvPr>
        </p:nvSpPr>
        <p:spPr/>
        <p:txBody>
          <a:bodyPr/>
          <a:lstStyle/>
          <a:p>
            <a:r>
              <a:rPr lang="en-US" dirty="0"/>
              <a:t>Getting around the GitHub repo</a:t>
            </a:r>
          </a:p>
        </p:txBody>
      </p:sp>
      <p:sp>
        <p:nvSpPr>
          <p:cNvPr id="4" name="TextBox 3">
            <a:extLst>
              <a:ext uri="{FF2B5EF4-FFF2-40B4-BE49-F238E27FC236}">
                <a16:creationId xmlns:a16="http://schemas.microsoft.com/office/drawing/2014/main" id="{44522CD8-0437-B3D0-D670-47E4565AB678}"/>
              </a:ext>
            </a:extLst>
          </p:cNvPr>
          <p:cNvSpPr txBox="1"/>
          <p:nvPr/>
        </p:nvSpPr>
        <p:spPr>
          <a:xfrm>
            <a:off x="305499" y="1357663"/>
            <a:ext cx="5624146" cy="4142673"/>
          </a:xfrm>
          <a:prstGeom prst="rect">
            <a:avLst/>
          </a:prstGeom>
          <a:noFill/>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Provides access to</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Source code</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GB" sz="2800" dirty="0">
                <a:solidFill>
                  <a:srgbClr val="000000"/>
                </a:solidFill>
                <a:latin typeface="Segoe UI"/>
              </a:rPr>
              <a:t>Markdown (.md) files</a:t>
            </a:r>
            <a:endParaRPr kumimoji="0" lang="en-GB" sz="2800" b="0" i="0" u="none" strike="noStrike" kern="1200" cap="none" spc="0" normalizeH="0" baseline="0" noProof="0" dirty="0">
              <a:ln>
                <a:noFill/>
              </a:ln>
              <a:solidFill>
                <a:srgbClr val="000000"/>
              </a:solidFill>
              <a:effectLst/>
              <a:uLnTx/>
              <a:uFillTx/>
              <a:latin typeface="Segoe UI"/>
              <a:ea typeface="+mn-ea"/>
              <a:cs typeface="+mn-cs"/>
            </a:endParaRPr>
          </a:p>
          <a:p>
            <a:pPr marL="1114408" lvl="3" indent="-200025" defTabSz="932742">
              <a:spcBef>
                <a:spcPct val="20000"/>
              </a:spcBef>
              <a:buSzPct val="90000"/>
              <a:buFont typeface="Wingdings" panose="05000000000000000000" pitchFamily="2" charset="2"/>
              <a:buChar char=""/>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README</a:t>
            </a:r>
          </a:p>
          <a:p>
            <a:pPr marL="1114408" lvl="3" indent="-200025" defTabSz="932742">
              <a:spcBef>
                <a:spcPct val="20000"/>
              </a:spcBef>
              <a:buSzPct val="90000"/>
              <a:buFont typeface="Wingdings" panose="05000000000000000000" pitchFamily="2" charset="2"/>
              <a:buChar char=""/>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Deployment Guides</a:t>
            </a:r>
          </a:p>
          <a:p>
            <a:pPr marL="1114408" lvl="3" indent="-200025" defTabSz="932742">
              <a:spcBef>
                <a:spcPct val="20000"/>
              </a:spcBef>
              <a:buSzPct val="90000"/>
              <a:buFont typeface="Wingdings" panose="05000000000000000000" pitchFamily="2" charset="2"/>
              <a:buChar char=""/>
              <a:defRPr/>
            </a:pPr>
            <a:r>
              <a:rPr lang="en-GB" sz="2800" dirty="0">
                <a:solidFill>
                  <a:srgbClr val="000000"/>
                </a:solidFill>
                <a:latin typeface="Segoe UI"/>
              </a:rPr>
              <a:t>Feature Documentation</a:t>
            </a:r>
          </a:p>
          <a:p>
            <a:pPr marL="657208" lvl="2" indent="-200025" defTabSz="932742">
              <a:spcBef>
                <a:spcPct val="20000"/>
              </a:spcBef>
              <a:buSzPct val="90000"/>
              <a:buFont typeface="Wingdings" panose="05000000000000000000" pitchFamily="2" charset="2"/>
              <a:buChar char=""/>
              <a:defRPr/>
            </a:pPr>
            <a:r>
              <a:rPr lang="en-GB" sz="2800" dirty="0">
                <a:solidFill>
                  <a:srgbClr val="000000"/>
                </a:solidFill>
                <a:latin typeface="Segoe UI"/>
              </a:rPr>
              <a:t>Issues</a:t>
            </a:r>
          </a:p>
          <a:p>
            <a:pPr marL="657208" lvl="2" indent="-200025" defTabSz="932742">
              <a:spcBef>
                <a:spcPct val="20000"/>
              </a:spcBef>
              <a:buSzPct val="90000"/>
              <a:buFont typeface="Wingdings" panose="05000000000000000000" pitchFamily="2" charset="2"/>
              <a:buChar char=""/>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Discussions</a:t>
            </a:r>
          </a:p>
        </p:txBody>
      </p:sp>
      <p:pic>
        <p:nvPicPr>
          <p:cNvPr id="5" name="Picture 4">
            <a:extLst>
              <a:ext uri="{FF2B5EF4-FFF2-40B4-BE49-F238E27FC236}">
                <a16:creationId xmlns:a16="http://schemas.microsoft.com/office/drawing/2014/main" id="{71E8CF78-E3B5-2EB1-72D8-306316D8A65A}"/>
              </a:ext>
            </a:extLst>
          </p:cNvPr>
          <p:cNvPicPr>
            <a:picLocks noChangeAspect="1"/>
          </p:cNvPicPr>
          <p:nvPr/>
        </p:nvPicPr>
        <p:blipFill>
          <a:blip r:embed="rId3"/>
          <a:stretch>
            <a:fillRect/>
          </a:stretch>
        </p:blipFill>
        <p:spPr>
          <a:xfrm>
            <a:off x="5929645" y="1357663"/>
            <a:ext cx="6226460" cy="6858000"/>
          </a:xfrm>
          <a:prstGeom prst="rect">
            <a:avLst/>
          </a:prstGeom>
        </p:spPr>
      </p:pic>
    </p:spTree>
    <p:extLst>
      <p:ext uri="{BB962C8B-B14F-4D97-AF65-F5344CB8AC3E}">
        <p14:creationId xmlns:p14="http://schemas.microsoft.com/office/powerpoint/2010/main" val="32538032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2F57A6B-22B4-A81F-31BE-C608977716F6}"/>
              </a:ext>
              <a:ext uri="{C183D7F6-B498-43B3-948B-1728B52AA6E4}">
                <adec:decorative xmlns:adec="http://schemas.microsoft.com/office/drawing/2017/decorative" val="1"/>
              </a:ext>
            </a:extLst>
          </p:cNvPr>
          <p:cNvCxnSpPr/>
          <p:nvPr/>
        </p:nvCxnSpPr>
        <p:spPr>
          <a:xfrm>
            <a:off x="5436017" y="153952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885928-F9B5-D11B-BDB2-CFCB3FE4B327}"/>
              </a:ext>
              <a:ext uri="{C183D7F6-B498-43B3-948B-1728B52AA6E4}">
                <adec:decorative xmlns:adec="http://schemas.microsoft.com/office/drawing/2017/decorative" val="1"/>
              </a:ext>
            </a:extLst>
          </p:cNvPr>
          <p:cNvCxnSpPr/>
          <p:nvPr/>
        </p:nvCxnSpPr>
        <p:spPr>
          <a:xfrm>
            <a:off x="5436017" y="242865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424F4A4-A733-0663-DDD6-5D0BF89DDCEF}"/>
              </a:ext>
              <a:ext uri="{C183D7F6-B498-43B3-948B-1728B52AA6E4}">
                <adec:decorative xmlns:adec="http://schemas.microsoft.com/office/drawing/2017/decorative" val="1"/>
              </a:ext>
            </a:extLst>
          </p:cNvPr>
          <p:cNvCxnSpPr/>
          <p:nvPr/>
        </p:nvCxnSpPr>
        <p:spPr>
          <a:xfrm>
            <a:off x="5436017" y="331778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22B4B1-FD60-42B1-BA19-47CA696A5B20}"/>
              </a:ext>
              <a:ext uri="{C183D7F6-B498-43B3-948B-1728B52AA6E4}">
                <adec:decorative xmlns:adec="http://schemas.microsoft.com/office/drawing/2017/decorative" val="1"/>
              </a:ext>
            </a:extLst>
          </p:cNvPr>
          <p:cNvCxnSpPr/>
          <p:nvPr/>
        </p:nvCxnSpPr>
        <p:spPr>
          <a:xfrm>
            <a:off x="5436017" y="4206912"/>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40071A-B484-C218-B1E0-2F7C357A6A2D}"/>
              </a:ext>
              <a:ext uri="{C183D7F6-B498-43B3-948B-1728B52AA6E4}">
                <adec:decorative xmlns:adec="http://schemas.microsoft.com/office/drawing/2017/decorative" val="1"/>
              </a:ext>
            </a:extLst>
          </p:cNvPr>
          <p:cNvCxnSpPr/>
          <p:nvPr/>
        </p:nvCxnSpPr>
        <p:spPr>
          <a:xfrm>
            <a:off x="5436017" y="5096041"/>
            <a:ext cx="5812462"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F465AF2C-5265-4321-D83F-71CE2FEFF0FB}"/>
              </a:ext>
            </a:extLst>
          </p:cNvPr>
          <p:cNvSpPr>
            <a:spLocks noGrp="1"/>
          </p:cNvSpPr>
          <p:nvPr>
            <p:ph type="title" idx="4294967295"/>
          </p:nvPr>
        </p:nvSpPr>
        <p:spPr>
          <a:xfrm>
            <a:off x="588963" y="2801938"/>
            <a:ext cx="3011487"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3600" b="0" i="0" u="none" strike="noStrike" kern="1200" cap="none" spc="-50" normalizeH="0" baseline="0" noProof="0" dirty="0">
                <a:ln w="3175">
                  <a:noFill/>
                </a:ln>
                <a:solidFill>
                  <a:schemeClr val="bg1"/>
                </a:solidFill>
                <a:effectLst/>
                <a:uLnTx/>
                <a:uFillTx/>
                <a:latin typeface="+mj-lt"/>
                <a:ea typeface="+mn-ea"/>
                <a:cs typeface="Segoe UI" panose="020B0502040204020203" pitchFamily="34" charset="0"/>
              </a:rPr>
              <a:t>Agenda</a:t>
            </a:r>
          </a:p>
        </p:txBody>
      </p:sp>
      <p:sp>
        <p:nvSpPr>
          <p:cNvPr id="19" name="Text Placeholder 18">
            <a:extLst>
              <a:ext uri="{FF2B5EF4-FFF2-40B4-BE49-F238E27FC236}">
                <a16:creationId xmlns:a16="http://schemas.microsoft.com/office/drawing/2014/main" id="{AB2F5E85-83BA-EBFC-940D-1EFF15DC61CF}"/>
              </a:ext>
            </a:extLst>
          </p:cNvPr>
          <p:cNvSpPr>
            <a:spLocks noGrp="1"/>
          </p:cNvSpPr>
          <p:nvPr>
            <p:ph type="body" sz="quarter" idx="17"/>
          </p:nvPr>
        </p:nvSpPr>
        <p:spPr/>
        <p:txBody>
          <a:bodyPr/>
          <a:lstStyle/>
          <a:p>
            <a:r>
              <a:rPr lang="en-IN"/>
              <a:t>01</a:t>
            </a:r>
          </a:p>
        </p:txBody>
      </p:sp>
      <p:sp>
        <p:nvSpPr>
          <p:cNvPr id="24" name="Text Placeholder 23">
            <a:extLst>
              <a:ext uri="{FF2B5EF4-FFF2-40B4-BE49-F238E27FC236}">
                <a16:creationId xmlns:a16="http://schemas.microsoft.com/office/drawing/2014/main" id="{3F7EA6D0-DB59-20D2-AD80-604058C1D445}"/>
              </a:ext>
            </a:extLst>
          </p:cNvPr>
          <p:cNvSpPr>
            <a:spLocks noGrp="1"/>
          </p:cNvSpPr>
          <p:nvPr>
            <p:ph type="body" sz="quarter" idx="22"/>
          </p:nvPr>
        </p:nvSpPr>
        <p:spPr/>
        <p:txBody>
          <a:bodyPr/>
          <a:lstStyle/>
          <a:p>
            <a:r>
              <a:rPr lang="en-IN"/>
              <a:t>02</a:t>
            </a:r>
          </a:p>
        </p:txBody>
      </p:sp>
      <p:sp>
        <p:nvSpPr>
          <p:cNvPr id="11" name="Text Placeholder 10">
            <a:extLst>
              <a:ext uri="{FF2B5EF4-FFF2-40B4-BE49-F238E27FC236}">
                <a16:creationId xmlns:a16="http://schemas.microsoft.com/office/drawing/2014/main" id="{8710B79F-D7F6-319B-DB63-B9C6087597ED}"/>
              </a:ext>
            </a:extLst>
          </p:cNvPr>
          <p:cNvSpPr>
            <a:spLocks noGrp="1"/>
          </p:cNvSpPr>
          <p:nvPr>
            <p:ph type="body" sz="quarter" idx="16"/>
          </p:nvPr>
        </p:nvSpPr>
        <p:spPr/>
        <p:txBody>
          <a:bodyPr/>
          <a:lstStyle/>
          <a:p>
            <a:r>
              <a:rPr lang="en-US" b="1" dirty="0"/>
              <a:t>Architecture Review</a:t>
            </a:r>
          </a:p>
          <a:p>
            <a:r>
              <a:rPr lang="en-US" dirty="0"/>
              <a:t>Drill into the architecture and data flows</a:t>
            </a:r>
          </a:p>
        </p:txBody>
      </p:sp>
      <p:sp>
        <p:nvSpPr>
          <p:cNvPr id="23" name="Text Placeholder 22">
            <a:extLst>
              <a:ext uri="{FF2B5EF4-FFF2-40B4-BE49-F238E27FC236}">
                <a16:creationId xmlns:a16="http://schemas.microsoft.com/office/drawing/2014/main" id="{60DF0278-5E9D-220B-2071-228EE59C3229}"/>
              </a:ext>
            </a:extLst>
          </p:cNvPr>
          <p:cNvSpPr>
            <a:spLocks noGrp="1"/>
          </p:cNvSpPr>
          <p:nvPr>
            <p:ph type="body" sz="quarter" idx="21"/>
          </p:nvPr>
        </p:nvSpPr>
        <p:spPr/>
        <p:txBody>
          <a:bodyPr/>
          <a:lstStyle/>
          <a:p>
            <a:r>
              <a:rPr lang="en-IN"/>
              <a:t>03</a:t>
            </a:r>
          </a:p>
        </p:txBody>
      </p:sp>
      <p:sp>
        <p:nvSpPr>
          <p:cNvPr id="7" name="Text Placeholder 6">
            <a:extLst>
              <a:ext uri="{FF2B5EF4-FFF2-40B4-BE49-F238E27FC236}">
                <a16:creationId xmlns:a16="http://schemas.microsoft.com/office/drawing/2014/main" id="{B44D1C05-1408-3D45-129F-32B6539A8973}"/>
              </a:ext>
            </a:extLst>
          </p:cNvPr>
          <p:cNvSpPr>
            <a:spLocks noGrp="1"/>
          </p:cNvSpPr>
          <p:nvPr>
            <p:ph type="body" sz="quarter" idx="15"/>
          </p:nvPr>
        </p:nvSpPr>
        <p:spPr/>
        <p:txBody>
          <a:bodyPr/>
          <a:lstStyle/>
          <a:p>
            <a:r>
              <a:rPr lang="en-US" b="1" dirty="0"/>
              <a:t>Contributing to the Accelerator community</a:t>
            </a:r>
          </a:p>
          <a:p>
            <a:r>
              <a:rPr lang="en-US" dirty="0"/>
              <a:t>Quick tour of GitHub repo, how to access and provide feedback</a:t>
            </a:r>
          </a:p>
        </p:txBody>
      </p:sp>
      <p:sp>
        <p:nvSpPr>
          <p:cNvPr id="22" name="Text Placeholder 21">
            <a:extLst>
              <a:ext uri="{FF2B5EF4-FFF2-40B4-BE49-F238E27FC236}">
                <a16:creationId xmlns:a16="http://schemas.microsoft.com/office/drawing/2014/main" id="{8DFEA2A7-2038-58FD-4CCB-42D349F41967}"/>
              </a:ext>
            </a:extLst>
          </p:cNvPr>
          <p:cNvSpPr>
            <a:spLocks noGrp="1"/>
          </p:cNvSpPr>
          <p:nvPr>
            <p:ph type="body" sz="quarter" idx="20"/>
          </p:nvPr>
        </p:nvSpPr>
        <p:spPr/>
        <p:txBody>
          <a:bodyPr/>
          <a:lstStyle/>
          <a:p>
            <a:r>
              <a:rPr lang="en-IN"/>
              <a:t>04</a:t>
            </a:r>
          </a:p>
        </p:txBody>
      </p:sp>
      <p:sp>
        <p:nvSpPr>
          <p:cNvPr id="6" name="Text Placeholder 5">
            <a:extLst>
              <a:ext uri="{FF2B5EF4-FFF2-40B4-BE49-F238E27FC236}">
                <a16:creationId xmlns:a16="http://schemas.microsoft.com/office/drawing/2014/main" id="{DCC3E7D3-2011-B123-FF61-73946A386E91}"/>
              </a:ext>
            </a:extLst>
          </p:cNvPr>
          <p:cNvSpPr>
            <a:spLocks noGrp="1"/>
          </p:cNvSpPr>
          <p:nvPr>
            <p:ph type="body" sz="quarter" idx="14"/>
          </p:nvPr>
        </p:nvSpPr>
        <p:spPr/>
        <p:txBody>
          <a:bodyPr/>
          <a:lstStyle/>
          <a:p>
            <a:r>
              <a:rPr lang="en-US" b="1" dirty="0"/>
              <a:t>Accelerator Deployment Requirements</a:t>
            </a:r>
          </a:p>
          <a:p>
            <a:r>
              <a:rPr lang="en-US" dirty="0"/>
              <a:t>Azure, Deployment and Skillset Requirements</a:t>
            </a:r>
          </a:p>
        </p:txBody>
      </p:sp>
      <p:sp>
        <p:nvSpPr>
          <p:cNvPr id="21" name="Text Placeholder 20">
            <a:extLst>
              <a:ext uri="{FF2B5EF4-FFF2-40B4-BE49-F238E27FC236}">
                <a16:creationId xmlns:a16="http://schemas.microsoft.com/office/drawing/2014/main" id="{19C041A2-B972-8A4E-72BA-DC1EC8B970E5}"/>
              </a:ext>
            </a:extLst>
          </p:cNvPr>
          <p:cNvSpPr>
            <a:spLocks noGrp="1"/>
          </p:cNvSpPr>
          <p:nvPr>
            <p:ph type="body" sz="quarter" idx="19"/>
          </p:nvPr>
        </p:nvSpPr>
        <p:spPr/>
        <p:txBody>
          <a:bodyPr/>
          <a:lstStyle/>
          <a:p>
            <a:r>
              <a:rPr lang="en-IN"/>
              <a:t>05</a:t>
            </a:r>
          </a:p>
        </p:txBody>
      </p:sp>
      <p:sp>
        <p:nvSpPr>
          <p:cNvPr id="5" name="Text Placeholder 4">
            <a:extLst>
              <a:ext uri="{FF2B5EF4-FFF2-40B4-BE49-F238E27FC236}">
                <a16:creationId xmlns:a16="http://schemas.microsoft.com/office/drawing/2014/main" id="{B9654295-F5C9-1495-0839-16675967499A}"/>
              </a:ext>
            </a:extLst>
          </p:cNvPr>
          <p:cNvSpPr>
            <a:spLocks noGrp="1"/>
          </p:cNvSpPr>
          <p:nvPr>
            <p:ph type="body" sz="quarter" idx="13"/>
          </p:nvPr>
        </p:nvSpPr>
        <p:spPr/>
        <p:txBody>
          <a:bodyPr/>
          <a:lstStyle/>
          <a:p>
            <a:r>
              <a:rPr lang="en-US" b="1" dirty="0"/>
              <a:t>Deploying the Accelerator</a:t>
            </a:r>
          </a:p>
          <a:p>
            <a:r>
              <a:rPr lang="en-US" dirty="0"/>
              <a:t>Tools, Skills, and process of Deployment</a:t>
            </a:r>
          </a:p>
        </p:txBody>
      </p:sp>
      <p:sp>
        <p:nvSpPr>
          <p:cNvPr id="3" name="Text Placeholder 2">
            <a:extLst>
              <a:ext uri="{FF2B5EF4-FFF2-40B4-BE49-F238E27FC236}">
                <a16:creationId xmlns:a16="http://schemas.microsoft.com/office/drawing/2014/main" id="{E3E1DC58-9B17-1F27-14CB-A3EE4E88485B}"/>
              </a:ext>
            </a:extLst>
          </p:cNvPr>
          <p:cNvSpPr>
            <a:spLocks noGrp="1"/>
          </p:cNvSpPr>
          <p:nvPr>
            <p:ph type="body" sz="quarter" idx="11"/>
          </p:nvPr>
        </p:nvSpPr>
        <p:spPr/>
        <p:txBody>
          <a:bodyPr/>
          <a:lstStyle/>
          <a:p>
            <a:r>
              <a:rPr lang="en-US" b="1" dirty="0"/>
              <a:t>Accelerator Overview</a:t>
            </a:r>
          </a:p>
          <a:p>
            <a:r>
              <a:rPr lang="en-US" dirty="0"/>
              <a:t>What is the Information Assistant Accelerator?</a:t>
            </a:r>
          </a:p>
        </p:txBody>
      </p:sp>
    </p:spTree>
    <p:extLst>
      <p:ext uri="{BB962C8B-B14F-4D97-AF65-F5344CB8AC3E}">
        <p14:creationId xmlns:p14="http://schemas.microsoft.com/office/powerpoint/2010/main" val="16002819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D44B8-20A8-9531-ECE4-E0A9424D2D4C}"/>
              </a:ext>
            </a:extLst>
          </p:cNvPr>
          <p:cNvSpPr>
            <a:spLocks noGrp="1"/>
          </p:cNvSpPr>
          <p:nvPr>
            <p:ph type="title"/>
          </p:nvPr>
        </p:nvSpPr>
        <p:spPr/>
        <p:txBody>
          <a:bodyPr/>
          <a:lstStyle/>
          <a:p>
            <a:r>
              <a:rPr lang="en-US" dirty="0"/>
              <a:t>Navigating the documentation</a:t>
            </a:r>
          </a:p>
        </p:txBody>
      </p:sp>
      <p:sp>
        <p:nvSpPr>
          <p:cNvPr id="4" name="TextBox 3">
            <a:extLst>
              <a:ext uri="{FF2B5EF4-FFF2-40B4-BE49-F238E27FC236}">
                <a16:creationId xmlns:a16="http://schemas.microsoft.com/office/drawing/2014/main" id="{44522CD8-0437-B3D0-D670-47E4565AB678}"/>
              </a:ext>
            </a:extLst>
          </p:cNvPr>
          <p:cNvSpPr txBox="1"/>
          <p:nvPr/>
        </p:nvSpPr>
        <p:spPr>
          <a:xfrm>
            <a:off x="305499" y="1357663"/>
            <a:ext cx="5624146" cy="4745915"/>
          </a:xfrm>
          <a:prstGeom prst="rect">
            <a:avLst/>
          </a:prstGeom>
          <a:noFill/>
        </p:spPr>
        <p:txBody>
          <a:bodyPr wrap="square">
            <a:spAutoFit/>
          </a:body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Use the “docs” folder to learn about the accelerator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GB" sz="2800" b="0" i="0" u="none" strike="noStrike" kern="1200" cap="none" spc="0" normalizeH="0" baseline="0" noProof="0" dirty="0">
              <a:ln>
                <a:noFill/>
              </a:ln>
              <a:solidFill>
                <a:srgbClr val="000000"/>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GB" sz="2800" dirty="0">
                <a:solidFill>
                  <a:srgbClr val="000000"/>
                </a:solidFill>
                <a:latin typeface="Segoe UI"/>
              </a:rPr>
              <a:t>“features” folder contains documentation on specific capabilities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lang="en-GB" sz="2800" dirty="0">
              <a:solidFill>
                <a:srgbClr val="000000"/>
              </a:solidFill>
              <a:latin typeface="Segoe UI"/>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Note </a:t>
            </a:r>
            <a:r>
              <a:rPr kumimoji="0" lang="en-GB" sz="2800" b="0" i="0" u="none" strike="noStrike" kern="1200" cap="none" spc="0" normalizeH="0" baseline="0" noProof="0" dirty="0" err="1">
                <a:ln>
                  <a:noFill/>
                </a:ln>
                <a:solidFill>
                  <a:srgbClr val="000000"/>
                </a:solidFill>
                <a:effectLst/>
                <a:uLnTx/>
                <a:uFillTx/>
                <a:latin typeface="Segoe UI"/>
                <a:ea typeface="+mn-ea"/>
                <a:cs typeface="+mn-cs"/>
              </a:rPr>
              <a:t>tha</a:t>
            </a:r>
            <a:r>
              <a:rPr lang="en-GB" sz="2800" dirty="0">
                <a:solidFill>
                  <a:srgbClr val="000000"/>
                </a:solidFill>
                <a:latin typeface="Segoe UI"/>
              </a:rPr>
              <a:t>t there is documentation throughout the codebase</a:t>
            </a:r>
            <a:endParaRPr kumimoji="0" lang="en-GB" sz="2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5A1CF424-5696-2A63-5101-7CDCC3BDCD4B}"/>
              </a:ext>
            </a:extLst>
          </p:cNvPr>
          <p:cNvPicPr>
            <a:picLocks noChangeAspect="1"/>
          </p:cNvPicPr>
          <p:nvPr/>
        </p:nvPicPr>
        <p:blipFill>
          <a:blip r:embed="rId3"/>
          <a:stretch>
            <a:fillRect/>
          </a:stretch>
        </p:blipFill>
        <p:spPr>
          <a:xfrm>
            <a:off x="5929645" y="1357663"/>
            <a:ext cx="6218394" cy="6858000"/>
          </a:xfrm>
          <a:prstGeom prst="rect">
            <a:avLst/>
          </a:prstGeom>
        </p:spPr>
      </p:pic>
    </p:spTree>
    <p:extLst>
      <p:ext uri="{BB962C8B-B14F-4D97-AF65-F5344CB8AC3E}">
        <p14:creationId xmlns:p14="http://schemas.microsoft.com/office/powerpoint/2010/main" val="37379788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D44B8-20A8-9531-ECE4-E0A9424D2D4C}"/>
              </a:ext>
            </a:extLst>
          </p:cNvPr>
          <p:cNvSpPr>
            <a:spLocks noGrp="1"/>
          </p:cNvSpPr>
          <p:nvPr>
            <p:ph type="title"/>
          </p:nvPr>
        </p:nvSpPr>
        <p:spPr/>
        <p:txBody>
          <a:bodyPr/>
          <a:lstStyle/>
          <a:p>
            <a:r>
              <a:rPr lang="en-US" dirty="0"/>
              <a:t>Contributing to the accelerator</a:t>
            </a:r>
          </a:p>
        </p:txBody>
      </p:sp>
      <p:sp>
        <p:nvSpPr>
          <p:cNvPr id="4" name="TextBox 3">
            <a:extLst>
              <a:ext uri="{FF2B5EF4-FFF2-40B4-BE49-F238E27FC236}">
                <a16:creationId xmlns:a16="http://schemas.microsoft.com/office/drawing/2014/main" id="{44522CD8-0437-B3D0-D670-47E4565AB678}"/>
              </a:ext>
            </a:extLst>
          </p:cNvPr>
          <p:cNvSpPr txBox="1"/>
          <p:nvPr/>
        </p:nvSpPr>
        <p:spPr>
          <a:xfrm>
            <a:off x="305499" y="1357663"/>
            <a:ext cx="5624146" cy="4001095"/>
          </a:xfrm>
          <a:prstGeom prst="rect">
            <a:avLst/>
          </a:prstGeom>
          <a:noFill/>
        </p:spPr>
        <p:txBody>
          <a:bodyPr wrap="square">
            <a:spAutoFit/>
          </a:bodyPr>
          <a:lstStyle/>
          <a:p>
            <a:pPr marL="457200" marR="0" lvl="1" indent="-228600" algn="l" defTabSz="932742" rtl="0" eaLnBrk="1" fontAlgn="auto" latinLnBrk="0" hangingPunct="1">
              <a:lnSpc>
                <a:spcPct val="100000"/>
              </a:lnSpc>
              <a:spcBef>
                <a:spcPts val="12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Participate in Discussion threads as part of the community</a:t>
            </a:r>
          </a:p>
          <a:p>
            <a:pPr marL="457200" marR="0" lvl="1" indent="-228600" algn="l" defTabSz="932742" rtl="0" eaLnBrk="1" fontAlgn="auto" latinLnBrk="0" hangingPunct="1">
              <a:lnSpc>
                <a:spcPct val="100000"/>
              </a:lnSpc>
              <a:spcBef>
                <a:spcPts val="1200"/>
              </a:spcBef>
              <a:spcAft>
                <a:spcPts val="0"/>
              </a:spcAft>
              <a:buClrTx/>
              <a:buSzPct val="90000"/>
              <a:buFont typeface="Wingdings" panose="05000000000000000000" pitchFamily="2" charset="2"/>
              <a:buChar char=""/>
              <a:tabLst/>
              <a:defRPr/>
            </a:pPr>
            <a:r>
              <a:rPr lang="en-GB" sz="2800" dirty="0">
                <a:solidFill>
                  <a:srgbClr val="000000"/>
                </a:solidFill>
                <a:latin typeface="Segoe UI"/>
              </a:rPr>
              <a:t>Submit issues and feature requests</a:t>
            </a:r>
          </a:p>
          <a:p>
            <a:pPr marL="457200" marR="0" lvl="1" indent="-228600" algn="l" defTabSz="932742" rtl="0" eaLnBrk="1" fontAlgn="auto" latinLnBrk="0" hangingPunct="1">
              <a:lnSpc>
                <a:spcPct val="100000"/>
              </a:lnSpc>
              <a:spcBef>
                <a:spcPts val="12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Read up on Known Issues</a:t>
            </a:r>
            <a:endParaRPr lang="en-GB" sz="2800" dirty="0">
              <a:solidFill>
                <a:srgbClr val="000000"/>
              </a:solidFill>
              <a:latin typeface="Segoe UI"/>
            </a:endParaRPr>
          </a:p>
          <a:p>
            <a:pPr marL="457200" marR="0" lvl="1" indent="-228600" algn="l" defTabSz="932742" rtl="0" eaLnBrk="1" fontAlgn="auto" latinLnBrk="0" hangingPunct="1">
              <a:lnSpc>
                <a:spcPct val="100000"/>
              </a:lnSpc>
              <a:spcBef>
                <a:spcPts val="1200"/>
              </a:spcBef>
              <a:spcAft>
                <a:spcPts val="0"/>
              </a:spcAft>
              <a:buClrTx/>
              <a:buSzPct val="90000"/>
              <a:buFont typeface="Wingdings" panose="05000000000000000000" pitchFamily="2" charset="2"/>
              <a:buChar char=""/>
              <a:tabLst/>
              <a:defRPr/>
            </a:pPr>
            <a:r>
              <a:rPr kumimoji="0" lang="en-GB" sz="2800" b="0" i="0" u="none" strike="noStrike" kern="1200" cap="none" spc="0" normalizeH="0" baseline="0" noProof="0" dirty="0">
                <a:ln>
                  <a:noFill/>
                </a:ln>
                <a:solidFill>
                  <a:srgbClr val="000000"/>
                </a:solidFill>
                <a:effectLst/>
                <a:uLnTx/>
                <a:uFillTx/>
                <a:latin typeface="Segoe UI"/>
                <a:ea typeface="+mn-ea"/>
                <a:cs typeface="+mn-cs"/>
              </a:rPr>
              <a:t>Create Pull requests to contribute code back</a:t>
            </a:r>
          </a:p>
        </p:txBody>
      </p:sp>
      <p:pic>
        <p:nvPicPr>
          <p:cNvPr id="10" name="Picture 9">
            <a:extLst>
              <a:ext uri="{FF2B5EF4-FFF2-40B4-BE49-F238E27FC236}">
                <a16:creationId xmlns:a16="http://schemas.microsoft.com/office/drawing/2014/main" id="{9A48F43C-E350-A344-C4D7-DC94B852428F}"/>
              </a:ext>
            </a:extLst>
          </p:cNvPr>
          <p:cNvPicPr>
            <a:picLocks noChangeAspect="1"/>
          </p:cNvPicPr>
          <p:nvPr/>
        </p:nvPicPr>
        <p:blipFill>
          <a:blip r:embed="rId3"/>
          <a:stretch>
            <a:fillRect/>
          </a:stretch>
        </p:blipFill>
        <p:spPr>
          <a:xfrm>
            <a:off x="6096000" y="1357664"/>
            <a:ext cx="6089423" cy="4816634"/>
          </a:xfrm>
          <a:prstGeom prst="rect">
            <a:avLst/>
          </a:prstGeom>
        </p:spPr>
      </p:pic>
    </p:spTree>
    <p:extLst>
      <p:ext uri="{BB962C8B-B14F-4D97-AF65-F5344CB8AC3E}">
        <p14:creationId xmlns:p14="http://schemas.microsoft.com/office/powerpoint/2010/main" val="18315402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54D70-1986-5D2D-8C56-07423FA92FD8}"/>
              </a:ext>
            </a:extLst>
          </p:cNvPr>
          <p:cNvSpPr>
            <a:spLocks noGrp="1"/>
          </p:cNvSpPr>
          <p:nvPr>
            <p:ph type="title"/>
          </p:nvPr>
        </p:nvSpPr>
        <p:spPr/>
        <p:txBody>
          <a:bodyPr/>
          <a:lstStyle/>
          <a:p>
            <a:r>
              <a:rPr lang="en-US" dirty="0"/>
              <a:t>Accelerator Deployment Requirements</a:t>
            </a:r>
          </a:p>
        </p:txBody>
      </p:sp>
    </p:spTree>
    <p:extLst>
      <p:ext uri="{BB962C8B-B14F-4D97-AF65-F5344CB8AC3E}">
        <p14:creationId xmlns:p14="http://schemas.microsoft.com/office/powerpoint/2010/main" val="34304563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A735863-E323-6DC8-BD19-4E7CCDA0AB24}"/>
              </a:ext>
            </a:extLst>
          </p:cNvPr>
          <p:cNvSpPr>
            <a:spLocks noGrp="1"/>
          </p:cNvSpPr>
          <p:nvPr>
            <p:ph type="title" idx="4294967295"/>
          </p:nvPr>
        </p:nvSpPr>
        <p:spPr>
          <a:xfrm>
            <a:off x="588963" y="2801938"/>
            <a:ext cx="3011487"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3600" b="0" i="0" u="none" strike="noStrike" kern="1200" cap="none" spc="-50" normalizeH="0" baseline="0" noProof="0">
                <a:ln w="3175">
                  <a:noFill/>
                </a:ln>
                <a:solidFill>
                  <a:schemeClr val="bg1"/>
                </a:solidFill>
                <a:effectLst/>
                <a:uLnTx/>
                <a:uFillTx/>
                <a:latin typeface="+mj-lt"/>
                <a:ea typeface="+mn-ea"/>
                <a:cs typeface="Segoe UI" panose="020B0502040204020203" pitchFamily="34" charset="0"/>
              </a:rPr>
              <a:t>Azure Environment Requirements    </a:t>
            </a:r>
            <a:endParaRPr kumimoji="0" lang="en-IN" sz="3600" b="0" i="0" u="none" strike="noStrike" kern="1200" cap="none" spc="-50" normalizeH="0" baseline="0" noProof="0" dirty="0">
              <a:ln w="3175">
                <a:noFill/>
              </a:ln>
              <a:solidFill>
                <a:schemeClr val="bg1"/>
              </a:solidFill>
              <a:effectLst/>
              <a:uLnTx/>
              <a:uFillTx/>
              <a:latin typeface="+mj-lt"/>
              <a:ea typeface="+mn-ea"/>
              <a:cs typeface="Segoe UI" panose="020B0502040204020203" pitchFamily="34" charset="0"/>
            </a:endParaRPr>
          </a:p>
        </p:txBody>
      </p:sp>
      <p:sp>
        <p:nvSpPr>
          <p:cNvPr id="10" name="Text Placeholder 9">
            <a:extLst>
              <a:ext uri="{FF2B5EF4-FFF2-40B4-BE49-F238E27FC236}">
                <a16:creationId xmlns:a16="http://schemas.microsoft.com/office/drawing/2014/main" id="{4B8952C1-6663-8EE2-8E34-CF66C6FA0F1F}"/>
              </a:ext>
            </a:extLst>
          </p:cNvPr>
          <p:cNvSpPr>
            <a:spLocks noGrp="1"/>
          </p:cNvSpPr>
          <p:nvPr>
            <p:ph type="body" sz="quarter" idx="17"/>
          </p:nvPr>
        </p:nvSpPr>
        <p:spPr/>
        <p:txBody>
          <a:bodyPr/>
          <a:lstStyle/>
          <a:p>
            <a:r>
              <a:rPr lang="en-IN" dirty="0"/>
              <a:t>01</a:t>
            </a:r>
          </a:p>
        </p:txBody>
      </p:sp>
      <p:sp>
        <p:nvSpPr>
          <p:cNvPr id="3" name="Text Placeholder 2">
            <a:extLst>
              <a:ext uri="{FF2B5EF4-FFF2-40B4-BE49-F238E27FC236}">
                <a16:creationId xmlns:a16="http://schemas.microsoft.com/office/drawing/2014/main" id="{CC4651F3-6362-3A7B-0412-1B6EEA9688E6}"/>
              </a:ext>
            </a:extLst>
          </p:cNvPr>
          <p:cNvSpPr>
            <a:spLocks noGrp="1"/>
          </p:cNvSpPr>
          <p:nvPr>
            <p:ph type="body" sz="quarter" idx="11"/>
          </p:nvPr>
        </p:nvSpPr>
        <p:spPr/>
        <p:txBody>
          <a:bodyPr/>
          <a:lstStyle/>
          <a:p>
            <a:r>
              <a:rPr lang="en-US" sz="1600">
                <a:solidFill>
                  <a:schemeClr val="bg1"/>
                </a:solidFill>
              </a:rPr>
              <a:t>Active Azure subscription (non-trial)</a:t>
            </a:r>
            <a:endParaRPr lang="en-US" sz="1600" dirty="0">
              <a:solidFill>
                <a:schemeClr val="bg1"/>
              </a:solidFill>
            </a:endParaRPr>
          </a:p>
        </p:txBody>
      </p:sp>
      <p:sp>
        <p:nvSpPr>
          <p:cNvPr id="15" name="Text Placeholder 14">
            <a:extLst>
              <a:ext uri="{FF2B5EF4-FFF2-40B4-BE49-F238E27FC236}">
                <a16:creationId xmlns:a16="http://schemas.microsoft.com/office/drawing/2014/main" id="{138CEC91-612D-0165-DB2F-63ECFC67E942}"/>
              </a:ext>
            </a:extLst>
          </p:cNvPr>
          <p:cNvSpPr>
            <a:spLocks noGrp="1"/>
          </p:cNvSpPr>
          <p:nvPr>
            <p:ph type="body" sz="quarter" idx="22"/>
          </p:nvPr>
        </p:nvSpPr>
        <p:spPr/>
        <p:txBody>
          <a:bodyPr/>
          <a:lstStyle/>
          <a:p>
            <a:r>
              <a:rPr lang="en-IN"/>
              <a:t>02</a:t>
            </a:r>
            <a:endParaRPr lang="en-IN" dirty="0"/>
          </a:p>
        </p:txBody>
      </p:sp>
      <p:sp>
        <p:nvSpPr>
          <p:cNvPr id="8" name="Text Placeholder 7">
            <a:extLst>
              <a:ext uri="{FF2B5EF4-FFF2-40B4-BE49-F238E27FC236}">
                <a16:creationId xmlns:a16="http://schemas.microsoft.com/office/drawing/2014/main" id="{9C2333B4-7F04-0E02-6003-9E6ADCCA03B4}"/>
              </a:ext>
            </a:extLst>
          </p:cNvPr>
          <p:cNvSpPr>
            <a:spLocks noGrp="1"/>
          </p:cNvSpPr>
          <p:nvPr>
            <p:ph type="body" sz="quarter" idx="16"/>
          </p:nvPr>
        </p:nvSpPr>
        <p:spPr/>
        <p:txBody>
          <a:bodyPr/>
          <a:lstStyle/>
          <a:p>
            <a:r>
              <a:rPr lang="en-US" sz="1600">
                <a:solidFill>
                  <a:schemeClr val="bg1"/>
                </a:solidFill>
              </a:rPr>
              <a:t>Administrative rights on the Azure subscription</a:t>
            </a:r>
            <a:endParaRPr lang="en-US" sz="1600" dirty="0">
              <a:solidFill>
                <a:schemeClr val="bg1"/>
              </a:solidFill>
            </a:endParaRPr>
          </a:p>
        </p:txBody>
      </p:sp>
      <p:sp>
        <p:nvSpPr>
          <p:cNvPr id="14" name="Text Placeholder 13">
            <a:extLst>
              <a:ext uri="{FF2B5EF4-FFF2-40B4-BE49-F238E27FC236}">
                <a16:creationId xmlns:a16="http://schemas.microsoft.com/office/drawing/2014/main" id="{0D158F39-88F8-04F3-56B3-8E023505238B}"/>
              </a:ext>
            </a:extLst>
          </p:cNvPr>
          <p:cNvSpPr>
            <a:spLocks noGrp="1"/>
          </p:cNvSpPr>
          <p:nvPr>
            <p:ph type="body" sz="quarter" idx="21"/>
          </p:nvPr>
        </p:nvSpPr>
        <p:spPr/>
        <p:txBody>
          <a:bodyPr/>
          <a:lstStyle/>
          <a:p>
            <a:r>
              <a:rPr lang="en-IN"/>
              <a:t>03</a:t>
            </a:r>
            <a:endParaRPr lang="en-IN" dirty="0"/>
          </a:p>
        </p:txBody>
      </p:sp>
      <p:sp>
        <p:nvSpPr>
          <p:cNvPr id="7" name="Text Placeholder 6">
            <a:extLst>
              <a:ext uri="{FF2B5EF4-FFF2-40B4-BE49-F238E27FC236}">
                <a16:creationId xmlns:a16="http://schemas.microsoft.com/office/drawing/2014/main" id="{EA168279-EEF4-75BF-E2B8-8ABF00916670}"/>
              </a:ext>
            </a:extLst>
          </p:cNvPr>
          <p:cNvSpPr>
            <a:spLocks noGrp="1"/>
          </p:cNvSpPr>
          <p:nvPr>
            <p:ph type="body" sz="quarter" idx="15"/>
          </p:nvPr>
        </p:nvSpPr>
        <p:spPr/>
        <p:txBody>
          <a:bodyPr/>
          <a:lstStyle/>
          <a:p>
            <a:r>
              <a:rPr lang="en-US" sz="1600">
                <a:solidFill>
                  <a:schemeClr val="bg1"/>
                </a:solidFill>
              </a:rPr>
              <a:t>Approval to access Azure OpenAI models</a:t>
            </a:r>
          </a:p>
          <a:p>
            <a:pPr marL="285750" indent="-285750">
              <a:buFont typeface="Arial" panose="020B0604020202020204" pitchFamily="34" charset="0"/>
              <a:buChar char="•"/>
            </a:pPr>
            <a:r>
              <a:rPr lang="en-US" sz="1600">
                <a:solidFill>
                  <a:schemeClr val="bg1"/>
                </a:solidFill>
              </a:rPr>
              <a:t>Request form: </a:t>
            </a:r>
            <a:r>
              <a:rPr lang="en-US" sz="1600">
                <a:solidFill>
                  <a:schemeClr val="bg1"/>
                </a:solidFill>
                <a:hlinkClick r:id="rId3"/>
              </a:rPr>
              <a:t>https://aka.ms/oai/access</a:t>
            </a:r>
            <a:r>
              <a:rPr lang="en-US" sz="1600">
                <a:solidFill>
                  <a:schemeClr val="bg1"/>
                </a:solidFill>
              </a:rPr>
              <a:t> </a:t>
            </a:r>
            <a:endParaRPr lang="en-US" sz="1600" dirty="0">
              <a:solidFill>
                <a:schemeClr val="bg1"/>
              </a:solidFill>
            </a:endParaRPr>
          </a:p>
        </p:txBody>
      </p:sp>
      <p:sp>
        <p:nvSpPr>
          <p:cNvPr id="13" name="Text Placeholder 12">
            <a:extLst>
              <a:ext uri="{FF2B5EF4-FFF2-40B4-BE49-F238E27FC236}">
                <a16:creationId xmlns:a16="http://schemas.microsoft.com/office/drawing/2014/main" id="{AA90FFEA-64BB-D255-AE1E-CC6A4FA50A0A}"/>
              </a:ext>
            </a:extLst>
          </p:cNvPr>
          <p:cNvSpPr>
            <a:spLocks noGrp="1"/>
          </p:cNvSpPr>
          <p:nvPr>
            <p:ph type="body" sz="quarter" idx="20"/>
          </p:nvPr>
        </p:nvSpPr>
        <p:spPr/>
        <p:txBody>
          <a:bodyPr/>
          <a:lstStyle/>
          <a:p>
            <a:r>
              <a:rPr lang="en-IN"/>
              <a:t>04</a:t>
            </a:r>
            <a:endParaRPr lang="en-IN" dirty="0"/>
          </a:p>
        </p:txBody>
      </p:sp>
      <p:sp>
        <p:nvSpPr>
          <p:cNvPr id="6" name="Text Placeholder 5">
            <a:extLst>
              <a:ext uri="{FF2B5EF4-FFF2-40B4-BE49-F238E27FC236}">
                <a16:creationId xmlns:a16="http://schemas.microsoft.com/office/drawing/2014/main" id="{3EF43DC1-6D6E-A6AB-BDB9-24C80A431AFD}"/>
              </a:ext>
            </a:extLst>
          </p:cNvPr>
          <p:cNvSpPr>
            <a:spLocks noGrp="1"/>
          </p:cNvSpPr>
          <p:nvPr>
            <p:ph type="body" sz="quarter" idx="14"/>
          </p:nvPr>
        </p:nvSpPr>
        <p:spPr/>
        <p:txBody>
          <a:bodyPr/>
          <a:lstStyle/>
          <a:p>
            <a:r>
              <a:rPr lang="en-US" sz="1600">
                <a:solidFill>
                  <a:schemeClr val="bg1"/>
                </a:solidFill>
              </a:rPr>
              <a:t>(Optional) Approval for GPT-4 OpenAI model access</a:t>
            </a:r>
          </a:p>
          <a:p>
            <a:pPr marL="285750" indent="-285750">
              <a:buFont typeface="Arial" panose="020B0604020202020204" pitchFamily="34" charset="0"/>
              <a:buChar char="•"/>
            </a:pPr>
            <a:r>
              <a:rPr lang="en-US"/>
              <a:t>Request form: </a:t>
            </a:r>
            <a:r>
              <a:rPr lang="en-US">
                <a:hlinkClick r:id="rId4"/>
              </a:rPr>
              <a:t>https://aka.ms/oai/get-gpt4</a:t>
            </a:r>
            <a:r>
              <a:rPr lang="en-US"/>
              <a:t> </a:t>
            </a:r>
            <a:endParaRPr lang="en-US" sz="1600" dirty="0">
              <a:solidFill>
                <a:schemeClr val="bg1"/>
              </a:solidFill>
            </a:endParaRPr>
          </a:p>
        </p:txBody>
      </p:sp>
      <p:sp>
        <p:nvSpPr>
          <p:cNvPr id="12" name="Text Placeholder 11">
            <a:extLst>
              <a:ext uri="{FF2B5EF4-FFF2-40B4-BE49-F238E27FC236}">
                <a16:creationId xmlns:a16="http://schemas.microsoft.com/office/drawing/2014/main" id="{D3D32B0A-96E5-7CF6-4890-8BB6E28215AA}"/>
              </a:ext>
            </a:extLst>
          </p:cNvPr>
          <p:cNvSpPr>
            <a:spLocks noGrp="1"/>
          </p:cNvSpPr>
          <p:nvPr>
            <p:ph type="body" sz="quarter" idx="19"/>
          </p:nvPr>
        </p:nvSpPr>
        <p:spPr/>
        <p:txBody>
          <a:bodyPr/>
          <a:lstStyle/>
          <a:p>
            <a:r>
              <a:rPr lang="en-IN"/>
              <a:t>05</a:t>
            </a:r>
            <a:endParaRPr lang="en-IN" dirty="0"/>
          </a:p>
        </p:txBody>
      </p:sp>
      <p:sp>
        <p:nvSpPr>
          <p:cNvPr id="5" name="Text Placeholder 4">
            <a:extLst>
              <a:ext uri="{FF2B5EF4-FFF2-40B4-BE49-F238E27FC236}">
                <a16:creationId xmlns:a16="http://schemas.microsoft.com/office/drawing/2014/main" id="{2CC99E49-73D2-3432-BFEE-6E764AAA57DF}"/>
              </a:ext>
            </a:extLst>
          </p:cNvPr>
          <p:cNvSpPr>
            <a:spLocks noGrp="1"/>
          </p:cNvSpPr>
          <p:nvPr>
            <p:ph type="body" sz="quarter" idx="13"/>
          </p:nvPr>
        </p:nvSpPr>
        <p:spPr/>
        <p:txBody>
          <a:bodyPr/>
          <a:lstStyle/>
          <a:p>
            <a:r>
              <a:rPr lang="en-US"/>
              <a:t>(Optional) Modified content filtering (disable)</a:t>
            </a:r>
          </a:p>
          <a:p>
            <a:pPr marL="285750" indent="-285750">
              <a:buFont typeface="Arial" panose="020B0604020202020204" pitchFamily="34" charset="0"/>
              <a:buChar char="•"/>
            </a:pPr>
            <a:r>
              <a:rPr lang="en-US"/>
              <a:t>Use </a:t>
            </a:r>
            <a:r>
              <a:rPr lang="en-US">
                <a:hlinkClick r:id="rId5"/>
              </a:rPr>
              <a:t>this request form</a:t>
            </a:r>
            <a:r>
              <a:rPr lang="en-US"/>
              <a:t>. </a:t>
            </a:r>
            <a:endParaRPr lang="en-US" sz="1600" dirty="0">
              <a:solidFill>
                <a:schemeClr val="bg1"/>
              </a:solidFill>
            </a:endParaRPr>
          </a:p>
        </p:txBody>
      </p:sp>
    </p:spTree>
    <p:extLst>
      <p:ext uri="{BB962C8B-B14F-4D97-AF65-F5344CB8AC3E}">
        <p14:creationId xmlns:p14="http://schemas.microsoft.com/office/powerpoint/2010/main" val="4629385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A735863-E323-6DC8-BD19-4E7CCDA0AB24}"/>
              </a:ext>
            </a:extLst>
          </p:cNvPr>
          <p:cNvSpPr>
            <a:spLocks noGrp="1"/>
          </p:cNvSpPr>
          <p:nvPr>
            <p:ph type="title" idx="4294967295"/>
          </p:nvPr>
        </p:nvSpPr>
        <p:spPr>
          <a:xfrm>
            <a:off x="588963" y="2801938"/>
            <a:ext cx="3011487"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3600" b="0" i="0" u="none" strike="noStrike" kern="1200" cap="none" spc="-50" normalizeH="0" baseline="0" noProof="0" dirty="0">
                <a:ln w="3175">
                  <a:noFill/>
                </a:ln>
                <a:solidFill>
                  <a:schemeClr val="bg1"/>
                </a:solidFill>
                <a:effectLst/>
                <a:uLnTx/>
                <a:uFillTx/>
                <a:latin typeface="+mj-lt"/>
                <a:ea typeface="+mn-ea"/>
                <a:cs typeface="Segoe UI" panose="020B0502040204020203" pitchFamily="34" charset="0"/>
              </a:rPr>
              <a:t>Deployment Requirements &amp; Skillsets    </a:t>
            </a:r>
          </a:p>
        </p:txBody>
      </p:sp>
      <p:sp>
        <p:nvSpPr>
          <p:cNvPr id="10" name="Text Placeholder 9">
            <a:extLst>
              <a:ext uri="{FF2B5EF4-FFF2-40B4-BE49-F238E27FC236}">
                <a16:creationId xmlns:a16="http://schemas.microsoft.com/office/drawing/2014/main" id="{4B8952C1-6663-8EE2-8E34-CF66C6FA0F1F}"/>
              </a:ext>
            </a:extLst>
          </p:cNvPr>
          <p:cNvSpPr>
            <a:spLocks noGrp="1"/>
          </p:cNvSpPr>
          <p:nvPr>
            <p:ph type="body" sz="quarter" idx="17"/>
          </p:nvPr>
        </p:nvSpPr>
        <p:spPr/>
        <p:txBody>
          <a:bodyPr/>
          <a:lstStyle/>
          <a:p>
            <a:r>
              <a:rPr lang="en-IN" dirty="0"/>
              <a:t>01</a:t>
            </a:r>
          </a:p>
        </p:txBody>
      </p:sp>
      <p:sp>
        <p:nvSpPr>
          <p:cNvPr id="3" name="Text Placeholder 2">
            <a:extLst>
              <a:ext uri="{FF2B5EF4-FFF2-40B4-BE49-F238E27FC236}">
                <a16:creationId xmlns:a16="http://schemas.microsoft.com/office/drawing/2014/main" id="{CC4651F3-6362-3A7B-0412-1B6EEA9688E6}"/>
              </a:ext>
            </a:extLst>
          </p:cNvPr>
          <p:cNvSpPr>
            <a:spLocks noGrp="1"/>
          </p:cNvSpPr>
          <p:nvPr>
            <p:ph type="body" sz="quarter" idx="11"/>
          </p:nvPr>
        </p:nvSpPr>
        <p:spPr/>
        <p:txBody>
          <a:bodyPr/>
          <a:lstStyle/>
          <a:p>
            <a:r>
              <a:rPr lang="en-US" sz="1600" dirty="0">
                <a:solidFill>
                  <a:schemeClr val="bg1"/>
                </a:solidFill>
              </a:rPr>
              <a:t>A computer with a modern web browser (e.g.: Edge, Chrome)</a:t>
            </a:r>
          </a:p>
        </p:txBody>
      </p:sp>
      <p:sp>
        <p:nvSpPr>
          <p:cNvPr id="15" name="Text Placeholder 14">
            <a:extLst>
              <a:ext uri="{FF2B5EF4-FFF2-40B4-BE49-F238E27FC236}">
                <a16:creationId xmlns:a16="http://schemas.microsoft.com/office/drawing/2014/main" id="{138CEC91-612D-0165-DB2F-63ECFC67E942}"/>
              </a:ext>
            </a:extLst>
          </p:cNvPr>
          <p:cNvSpPr>
            <a:spLocks noGrp="1"/>
          </p:cNvSpPr>
          <p:nvPr>
            <p:ph type="body" sz="quarter" idx="22"/>
          </p:nvPr>
        </p:nvSpPr>
        <p:spPr/>
        <p:txBody>
          <a:bodyPr/>
          <a:lstStyle/>
          <a:p>
            <a:r>
              <a:rPr lang="en-IN"/>
              <a:t>02</a:t>
            </a:r>
            <a:endParaRPr lang="en-IN" dirty="0"/>
          </a:p>
        </p:txBody>
      </p:sp>
      <p:sp>
        <p:nvSpPr>
          <p:cNvPr id="8" name="Text Placeholder 7">
            <a:extLst>
              <a:ext uri="{FF2B5EF4-FFF2-40B4-BE49-F238E27FC236}">
                <a16:creationId xmlns:a16="http://schemas.microsoft.com/office/drawing/2014/main" id="{9C2333B4-7F04-0E02-6003-9E6ADCCA03B4}"/>
              </a:ext>
            </a:extLst>
          </p:cNvPr>
          <p:cNvSpPr>
            <a:spLocks noGrp="1"/>
          </p:cNvSpPr>
          <p:nvPr>
            <p:ph type="body" sz="quarter" idx="16"/>
          </p:nvPr>
        </p:nvSpPr>
        <p:spPr/>
        <p:txBody>
          <a:bodyPr/>
          <a:lstStyle/>
          <a:p>
            <a:r>
              <a:rPr lang="en-US" sz="1600" dirty="0">
                <a:solidFill>
                  <a:schemeClr val="bg1"/>
                </a:solidFill>
              </a:rPr>
              <a:t>(Optional) Visual Studio Code</a:t>
            </a:r>
          </a:p>
        </p:txBody>
      </p:sp>
      <p:sp>
        <p:nvSpPr>
          <p:cNvPr id="14" name="Text Placeholder 13">
            <a:extLst>
              <a:ext uri="{FF2B5EF4-FFF2-40B4-BE49-F238E27FC236}">
                <a16:creationId xmlns:a16="http://schemas.microsoft.com/office/drawing/2014/main" id="{0D158F39-88F8-04F3-56B3-8E023505238B}"/>
              </a:ext>
            </a:extLst>
          </p:cNvPr>
          <p:cNvSpPr>
            <a:spLocks noGrp="1"/>
          </p:cNvSpPr>
          <p:nvPr>
            <p:ph type="body" sz="quarter" idx="21"/>
          </p:nvPr>
        </p:nvSpPr>
        <p:spPr/>
        <p:txBody>
          <a:bodyPr/>
          <a:lstStyle/>
          <a:p>
            <a:r>
              <a:rPr lang="en-IN" dirty="0"/>
              <a:t>03</a:t>
            </a:r>
          </a:p>
        </p:txBody>
      </p:sp>
      <p:sp>
        <p:nvSpPr>
          <p:cNvPr id="7" name="Text Placeholder 6">
            <a:extLst>
              <a:ext uri="{FF2B5EF4-FFF2-40B4-BE49-F238E27FC236}">
                <a16:creationId xmlns:a16="http://schemas.microsoft.com/office/drawing/2014/main" id="{EA168279-EEF4-75BF-E2B8-8ABF00916670}"/>
              </a:ext>
            </a:extLst>
          </p:cNvPr>
          <p:cNvSpPr>
            <a:spLocks noGrp="1"/>
          </p:cNvSpPr>
          <p:nvPr>
            <p:ph type="body" sz="quarter" idx="15"/>
          </p:nvPr>
        </p:nvSpPr>
        <p:spPr/>
        <p:txBody>
          <a:bodyPr/>
          <a:lstStyle/>
          <a:p>
            <a:r>
              <a:rPr lang="en-US" sz="1600" dirty="0">
                <a:solidFill>
                  <a:schemeClr val="bg1"/>
                </a:solidFill>
              </a:rPr>
              <a:t>Familiarity with Azure and service administration</a:t>
            </a:r>
          </a:p>
        </p:txBody>
      </p:sp>
      <p:sp>
        <p:nvSpPr>
          <p:cNvPr id="13" name="Text Placeholder 12">
            <a:extLst>
              <a:ext uri="{FF2B5EF4-FFF2-40B4-BE49-F238E27FC236}">
                <a16:creationId xmlns:a16="http://schemas.microsoft.com/office/drawing/2014/main" id="{AA90FFEA-64BB-D255-AE1E-CC6A4FA50A0A}"/>
              </a:ext>
            </a:extLst>
          </p:cNvPr>
          <p:cNvSpPr>
            <a:spLocks noGrp="1"/>
          </p:cNvSpPr>
          <p:nvPr>
            <p:ph type="body" sz="quarter" idx="20"/>
          </p:nvPr>
        </p:nvSpPr>
        <p:spPr/>
        <p:txBody>
          <a:bodyPr/>
          <a:lstStyle/>
          <a:p>
            <a:r>
              <a:rPr lang="en-IN"/>
              <a:t>04</a:t>
            </a:r>
            <a:endParaRPr lang="en-IN" dirty="0"/>
          </a:p>
        </p:txBody>
      </p:sp>
      <p:sp>
        <p:nvSpPr>
          <p:cNvPr id="6" name="Text Placeholder 5">
            <a:extLst>
              <a:ext uri="{FF2B5EF4-FFF2-40B4-BE49-F238E27FC236}">
                <a16:creationId xmlns:a16="http://schemas.microsoft.com/office/drawing/2014/main" id="{3EF43DC1-6D6E-A6AB-BDB9-24C80A431AFD}"/>
              </a:ext>
            </a:extLst>
          </p:cNvPr>
          <p:cNvSpPr>
            <a:spLocks noGrp="1"/>
          </p:cNvSpPr>
          <p:nvPr>
            <p:ph type="body" sz="quarter" idx="14"/>
          </p:nvPr>
        </p:nvSpPr>
        <p:spPr/>
        <p:txBody>
          <a:bodyPr/>
          <a:lstStyle/>
          <a:p>
            <a:r>
              <a:rPr lang="en-US" sz="1600" dirty="0">
                <a:solidFill>
                  <a:schemeClr val="bg1"/>
                </a:solidFill>
              </a:rPr>
              <a:t>Familiarity with GitHub</a:t>
            </a:r>
          </a:p>
        </p:txBody>
      </p:sp>
      <p:sp>
        <p:nvSpPr>
          <p:cNvPr id="12" name="Text Placeholder 11">
            <a:extLst>
              <a:ext uri="{FF2B5EF4-FFF2-40B4-BE49-F238E27FC236}">
                <a16:creationId xmlns:a16="http://schemas.microsoft.com/office/drawing/2014/main" id="{D3D32B0A-96E5-7CF6-4890-8BB6E28215AA}"/>
              </a:ext>
            </a:extLst>
          </p:cNvPr>
          <p:cNvSpPr>
            <a:spLocks noGrp="1"/>
          </p:cNvSpPr>
          <p:nvPr>
            <p:ph type="body" sz="quarter" idx="19"/>
          </p:nvPr>
        </p:nvSpPr>
        <p:spPr/>
        <p:txBody>
          <a:bodyPr/>
          <a:lstStyle/>
          <a:p>
            <a:r>
              <a:rPr lang="en-IN"/>
              <a:t>05</a:t>
            </a:r>
            <a:endParaRPr lang="en-IN" dirty="0"/>
          </a:p>
        </p:txBody>
      </p:sp>
      <p:sp>
        <p:nvSpPr>
          <p:cNvPr id="5" name="Text Placeholder 4">
            <a:extLst>
              <a:ext uri="{FF2B5EF4-FFF2-40B4-BE49-F238E27FC236}">
                <a16:creationId xmlns:a16="http://schemas.microsoft.com/office/drawing/2014/main" id="{2CC99E49-73D2-3432-BFEE-6E764AAA57DF}"/>
              </a:ext>
            </a:extLst>
          </p:cNvPr>
          <p:cNvSpPr>
            <a:spLocks noGrp="1"/>
          </p:cNvSpPr>
          <p:nvPr>
            <p:ph type="body" sz="quarter" idx="13"/>
          </p:nvPr>
        </p:nvSpPr>
        <p:spPr/>
        <p:txBody>
          <a:bodyPr/>
          <a:lstStyle/>
          <a:p>
            <a:r>
              <a:rPr lang="en-US" dirty="0"/>
              <a:t>Basic command line skills</a:t>
            </a:r>
            <a:endParaRPr lang="en-US" sz="1600" dirty="0">
              <a:solidFill>
                <a:schemeClr val="bg1"/>
              </a:solidFill>
            </a:endParaRPr>
          </a:p>
        </p:txBody>
      </p:sp>
    </p:spTree>
    <p:extLst>
      <p:ext uri="{BB962C8B-B14F-4D97-AF65-F5344CB8AC3E}">
        <p14:creationId xmlns:p14="http://schemas.microsoft.com/office/powerpoint/2010/main" val="33339757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54D70-1986-5D2D-8C56-07423FA92FD8}"/>
              </a:ext>
            </a:extLst>
          </p:cNvPr>
          <p:cNvSpPr>
            <a:spLocks noGrp="1"/>
          </p:cNvSpPr>
          <p:nvPr>
            <p:ph type="title"/>
          </p:nvPr>
        </p:nvSpPr>
        <p:spPr/>
        <p:txBody>
          <a:bodyPr/>
          <a:lstStyle/>
          <a:p>
            <a:r>
              <a:rPr lang="en-US" dirty="0"/>
              <a:t>Deploying the Accelerator</a:t>
            </a:r>
          </a:p>
        </p:txBody>
      </p:sp>
    </p:spTree>
    <p:extLst>
      <p:ext uri="{BB962C8B-B14F-4D97-AF65-F5344CB8AC3E}">
        <p14:creationId xmlns:p14="http://schemas.microsoft.com/office/powerpoint/2010/main" val="2343613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9FBC2-BAF9-5088-C399-BCD7FE2D64E4}"/>
              </a:ext>
            </a:extLst>
          </p:cNvPr>
          <p:cNvSpPr>
            <a:spLocks noGrp="1"/>
          </p:cNvSpPr>
          <p:nvPr>
            <p:ph type="title"/>
          </p:nvPr>
        </p:nvSpPr>
        <p:spPr/>
        <p:txBody>
          <a:bodyPr/>
          <a:lstStyle/>
          <a:p>
            <a:r>
              <a:rPr lang="en-US" dirty="0"/>
              <a:t>Deployment overview &amp; helpful hints</a:t>
            </a:r>
          </a:p>
        </p:txBody>
      </p:sp>
      <p:sp>
        <p:nvSpPr>
          <p:cNvPr id="4" name="TextBox 3">
            <a:extLst>
              <a:ext uri="{FF2B5EF4-FFF2-40B4-BE49-F238E27FC236}">
                <a16:creationId xmlns:a16="http://schemas.microsoft.com/office/drawing/2014/main" id="{B2A98AA6-80F6-1B2C-8A10-F0DB13B57B70}"/>
              </a:ext>
            </a:extLst>
          </p:cNvPr>
          <p:cNvSpPr txBox="1"/>
          <p:nvPr/>
        </p:nvSpPr>
        <p:spPr>
          <a:xfrm>
            <a:off x="635705" y="1617350"/>
            <a:ext cx="10682176" cy="4247317"/>
          </a:xfrm>
          <a:prstGeom prst="rect">
            <a:avLst/>
          </a:prstGeom>
          <a:noFill/>
        </p:spPr>
        <p:txBody>
          <a:bodyPr wrap="square">
            <a:spAutoFit/>
          </a:bodyPr>
          <a:lstStyle/>
          <a:p>
            <a:pPr marL="0" indent="0">
              <a:buNone/>
            </a:pPr>
            <a:r>
              <a:rPr lang="en-GB" dirty="0"/>
              <a:t>Overview:</a:t>
            </a:r>
          </a:p>
          <a:p>
            <a:pPr marL="742950" lvl="1" indent="-285750">
              <a:buFont typeface="Arial" panose="020B0604020202020204" pitchFamily="34" charset="0"/>
              <a:buChar char="•"/>
            </a:pPr>
            <a:r>
              <a:rPr lang="en-GB" dirty="0"/>
              <a:t>Development </a:t>
            </a:r>
            <a:r>
              <a:rPr lang="en-GB" u="sng" dirty="0"/>
              <a:t>and</a:t>
            </a:r>
            <a:r>
              <a:rPr lang="en-GB" dirty="0"/>
              <a:t> Deployment for the accelerator are enabled via GitHub </a:t>
            </a:r>
            <a:r>
              <a:rPr lang="en-GB" dirty="0" err="1"/>
              <a:t>Codespaces</a:t>
            </a:r>
            <a:endParaRPr lang="en-GB" dirty="0"/>
          </a:p>
          <a:p>
            <a:pPr marL="1200150" lvl="2" indent="-285750">
              <a:buFont typeface="Arial" panose="020B0604020202020204" pitchFamily="34" charset="0"/>
              <a:buChar char="•"/>
            </a:pPr>
            <a:r>
              <a:rPr lang="en-GB" dirty="0"/>
              <a:t>Pre-configured cloud-based container, dedicated to a specific branch of code</a:t>
            </a:r>
          </a:p>
          <a:p>
            <a:pPr marL="1200150" lvl="2" indent="-285750">
              <a:buFont typeface="Arial" panose="020B0604020202020204" pitchFamily="34" charset="0"/>
              <a:buChar char="•"/>
            </a:pPr>
            <a:r>
              <a:rPr lang="en-GB" dirty="0"/>
              <a:t>Visual Studio Code (VS Code) environment provides all the tools you need</a:t>
            </a:r>
          </a:p>
          <a:p>
            <a:pPr marL="742950" lvl="1" indent="-285750">
              <a:buFont typeface="Arial" panose="020B0604020202020204" pitchFamily="34" charset="0"/>
              <a:buChar char="•"/>
            </a:pPr>
            <a:r>
              <a:rPr lang="en-GB" dirty="0"/>
              <a:t>Deployment (</a:t>
            </a:r>
            <a:r>
              <a:rPr lang="en-GB" dirty="0">
                <a:latin typeface="Courier New" panose="02070309020205020404" pitchFamily="49" charset="0"/>
                <a:cs typeface="Courier New" panose="02070309020205020404" pitchFamily="49" charset="0"/>
              </a:rPr>
              <a:t>make</a:t>
            </a:r>
            <a:r>
              <a:rPr lang="en-GB" dirty="0"/>
              <a:t>) uses templates and command line tools to deploy and configure the codebase in Azure</a:t>
            </a:r>
          </a:p>
          <a:p>
            <a:pPr marL="742950" lvl="1" indent="-285750">
              <a:buFont typeface="Arial" panose="020B0604020202020204" pitchFamily="34" charset="0"/>
              <a:buChar char="•"/>
            </a:pPr>
            <a:r>
              <a:rPr lang="en-GB" dirty="0"/>
              <a:t>Read up on </a:t>
            </a:r>
            <a:r>
              <a:rPr lang="en-GB" dirty="0">
                <a:hlinkClick r:id="rId3"/>
              </a:rPr>
              <a:t>Deploying with </a:t>
            </a:r>
            <a:r>
              <a:rPr lang="en-GB" dirty="0" err="1">
                <a:hlinkClick r:id="rId3"/>
              </a:rPr>
              <a:t>Codespaces</a:t>
            </a:r>
            <a:r>
              <a:rPr lang="en-GB" dirty="0">
                <a:hlinkClick r:id="rId3"/>
              </a:rPr>
              <a:t> </a:t>
            </a:r>
            <a:r>
              <a:rPr lang="en-GB" dirty="0"/>
              <a:t>documentation</a:t>
            </a:r>
          </a:p>
          <a:p>
            <a:pPr marL="0" indent="0">
              <a:buNone/>
            </a:pPr>
            <a:endParaRPr lang="en-GB" dirty="0"/>
          </a:p>
          <a:p>
            <a:pPr marL="0" indent="0">
              <a:buNone/>
            </a:pPr>
            <a:r>
              <a:rPr lang="en-GB" dirty="0"/>
              <a:t>Helpful hints:</a:t>
            </a:r>
          </a:p>
          <a:p>
            <a:pPr marL="742950" lvl="1" indent="-285750">
              <a:buFont typeface="Arial" panose="020B0604020202020204" pitchFamily="34" charset="0"/>
              <a:buChar char="•"/>
            </a:pPr>
            <a:r>
              <a:rPr lang="en-GB" dirty="0"/>
              <a:t>The deployment is designed to be performed in order</a:t>
            </a:r>
          </a:p>
          <a:p>
            <a:pPr marL="742950" lvl="1" indent="-285750">
              <a:buFont typeface="Arial" panose="020B0604020202020204" pitchFamily="34" charset="0"/>
              <a:buChar char="•"/>
            </a:pPr>
            <a:r>
              <a:rPr lang="en-GB" dirty="0"/>
              <a:t>Verify all prerequisites before deploying – preparation is key</a:t>
            </a:r>
          </a:p>
          <a:p>
            <a:pPr marL="742950" lvl="1" indent="-285750">
              <a:buFont typeface="Arial" panose="020B0604020202020204" pitchFamily="34" charset="0"/>
              <a:buChar char="•"/>
            </a:pPr>
            <a:r>
              <a:rPr lang="en-GB" dirty="0"/>
              <a:t>See </a:t>
            </a:r>
            <a:r>
              <a:rPr lang="en-GB" dirty="0">
                <a:hlinkClick r:id="rId4"/>
              </a:rPr>
              <a:t>Deployment Documentation </a:t>
            </a:r>
            <a:r>
              <a:rPr lang="en-GB" dirty="0"/>
              <a:t>for latest instructions</a:t>
            </a:r>
          </a:p>
          <a:p>
            <a:pPr marL="742950" lvl="1" indent="-285750">
              <a:buFont typeface="Arial" panose="020B0604020202020204" pitchFamily="34" charset="0"/>
              <a:buChar char="•"/>
            </a:pPr>
            <a:r>
              <a:rPr lang="en-GB" dirty="0"/>
              <a:t>Use the </a:t>
            </a:r>
            <a:r>
              <a:rPr lang="en-GB" dirty="0">
                <a:hlinkClick r:id="rId5"/>
              </a:rPr>
              <a:t>Discussion </a:t>
            </a:r>
            <a:r>
              <a:rPr lang="en-GB" dirty="0"/>
              <a:t>for help with any issues</a:t>
            </a:r>
          </a:p>
          <a:p>
            <a:pPr marL="742950" lvl="1" indent="-285750">
              <a:buFont typeface="Arial" panose="020B0604020202020204" pitchFamily="34" charset="0"/>
              <a:buChar char="•"/>
            </a:pPr>
            <a:r>
              <a:rPr lang="en-GB" dirty="0"/>
              <a:t>If your organization enforces device management, </a:t>
            </a:r>
            <a:r>
              <a:rPr lang="en-GB" dirty="0">
                <a:hlinkClick r:id="rId6"/>
              </a:rPr>
              <a:t>open your </a:t>
            </a:r>
            <a:r>
              <a:rPr lang="en-GB" dirty="0" err="1">
                <a:hlinkClick r:id="rId6"/>
              </a:rPr>
              <a:t>Codespace</a:t>
            </a:r>
            <a:r>
              <a:rPr lang="en-GB" dirty="0">
                <a:hlinkClick r:id="rId6"/>
              </a:rPr>
              <a:t> from VS Code </a:t>
            </a:r>
            <a:r>
              <a:rPr lang="en-GB" dirty="0"/>
              <a:t>on your managed device</a:t>
            </a:r>
          </a:p>
        </p:txBody>
      </p:sp>
    </p:spTree>
    <p:extLst>
      <p:ext uri="{BB962C8B-B14F-4D97-AF65-F5344CB8AC3E}">
        <p14:creationId xmlns:p14="http://schemas.microsoft.com/office/powerpoint/2010/main" val="8584249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9FBC2-BAF9-5088-C399-BCD7FE2D64E4}"/>
              </a:ext>
            </a:extLst>
          </p:cNvPr>
          <p:cNvSpPr>
            <a:spLocks noGrp="1"/>
          </p:cNvSpPr>
          <p:nvPr>
            <p:ph type="title"/>
          </p:nvPr>
        </p:nvSpPr>
        <p:spPr/>
        <p:txBody>
          <a:bodyPr/>
          <a:lstStyle/>
          <a:p>
            <a:r>
              <a:rPr lang="en-US" dirty="0"/>
              <a:t>Deployment overview &amp; helpful hints</a:t>
            </a:r>
          </a:p>
        </p:txBody>
      </p:sp>
      <p:sp>
        <p:nvSpPr>
          <p:cNvPr id="4" name="TextBox 3">
            <a:extLst>
              <a:ext uri="{FF2B5EF4-FFF2-40B4-BE49-F238E27FC236}">
                <a16:creationId xmlns:a16="http://schemas.microsoft.com/office/drawing/2014/main" id="{B2A98AA6-80F6-1B2C-8A10-F0DB13B57B70}"/>
              </a:ext>
            </a:extLst>
          </p:cNvPr>
          <p:cNvSpPr txBox="1"/>
          <p:nvPr/>
        </p:nvSpPr>
        <p:spPr>
          <a:xfrm>
            <a:off x="635705" y="1617350"/>
            <a:ext cx="6394269" cy="3416320"/>
          </a:xfrm>
          <a:prstGeom prst="rect">
            <a:avLst/>
          </a:prstGeom>
          <a:noFill/>
        </p:spPr>
        <p:txBody>
          <a:bodyPr wrap="square">
            <a:spAutoFit/>
          </a:bodyPr>
          <a:lstStyle/>
          <a:p>
            <a:pPr marL="0" indent="0">
              <a:buNone/>
            </a:pPr>
            <a:r>
              <a:rPr lang="en-US" dirty="0"/>
              <a:t>Deployment is comprised of the following steps:</a:t>
            </a:r>
          </a:p>
          <a:p>
            <a:pPr marL="285750" indent="-285750">
              <a:buFont typeface="Arial" panose="020B0604020202020204" pitchFamily="34" charset="0"/>
              <a:buChar char="•"/>
            </a:pPr>
            <a:r>
              <a:rPr lang="en-US" dirty="0"/>
              <a:t>Verify all prerequisite components (accounts and subscriptions)</a:t>
            </a:r>
          </a:p>
          <a:p>
            <a:pPr marL="285750" indent="-285750">
              <a:buFont typeface="Arial" panose="020B0604020202020204" pitchFamily="34" charset="0"/>
              <a:buChar char="•"/>
            </a:pPr>
            <a:r>
              <a:rPr lang="en-US" dirty="0"/>
              <a:t>Create a </a:t>
            </a:r>
            <a:r>
              <a:rPr lang="en-US" dirty="0" err="1"/>
              <a:t>Codespace</a:t>
            </a:r>
            <a:r>
              <a:rPr lang="en-US" dirty="0"/>
              <a:t> environment from the branch you wish to deploy</a:t>
            </a:r>
          </a:p>
          <a:p>
            <a:pPr marL="285750" indent="-285750">
              <a:buFont typeface="Arial" panose="020B0604020202020204" pitchFamily="34" charset="0"/>
              <a:buChar char="•"/>
            </a:pPr>
            <a:r>
              <a:rPr lang="en-US" dirty="0"/>
              <a:t>Deploy the components</a:t>
            </a:r>
          </a:p>
          <a:p>
            <a:pPr marL="742950" lvl="1" indent="-285750">
              <a:buFont typeface="Arial" panose="020B0604020202020204" pitchFamily="34" charset="0"/>
              <a:buChar char="•"/>
            </a:pPr>
            <a:r>
              <a:rPr lang="en-US" dirty="0"/>
              <a:t>Configure environment variables in </a:t>
            </a:r>
            <a:r>
              <a:rPr lang="en-US" dirty="0" err="1"/>
              <a:t>Codespace</a:t>
            </a:r>
            <a:r>
              <a:rPr lang="en-US" dirty="0"/>
              <a:t> environment</a:t>
            </a:r>
          </a:p>
          <a:p>
            <a:pPr marL="742950" lvl="1" indent="-285750">
              <a:buFont typeface="Arial" panose="020B0604020202020204" pitchFamily="34" charset="0"/>
              <a:buChar char="•"/>
            </a:pPr>
            <a:r>
              <a:rPr lang="en-US" dirty="0"/>
              <a:t>Deploy Azure Resources via </a:t>
            </a:r>
            <a:r>
              <a:rPr lang="en-US" dirty="0" err="1"/>
              <a:t>Codespace</a:t>
            </a:r>
            <a:r>
              <a:rPr lang="en-US" dirty="0"/>
              <a:t> (VS Code) command line</a:t>
            </a:r>
          </a:p>
          <a:p>
            <a:pPr marL="0" indent="0">
              <a:buNone/>
            </a:pPr>
            <a:endParaRPr lang="en-US" dirty="0"/>
          </a:p>
          <a:p>
            <a:pPr marL="0" indent="0">
              <a:buNone/>
            </a:pPr>
            <a:r>
              <a:rPr lang="en-US" dirty="0"/>
              <a:t>Always check the </a:t>
            </a:r>
            <a:r>
              <a:rPr lang="en-US" dirty="0">
                <a:hlinkClick r:id="rId3"/>
              </a:rPr>
              <a:t>README</a:t>
            </a:r>
            <a:r>
              <a:rPr lang="en-US" dirty="0"/>
              <a:t> and </a:t>
            </a:r>
            <a:r>
              <a:rPr lang="en-US" dirty="0">
                <a:hlinkClick r:id="rId4"/>
              </a:rPr>
              <a:t>Known Issues </a:t>
            </a:r>
            <a:r>
              <a:rPr lang="en-US" dirty="0"/>
              <a:t>for updates!</a:t>
            </a:r>
          </a:p>
        </p:txBody>
      </p:sp>
      <p:pic>
        <p:nvPicPr>
          <p:cNvPr id="6" name="Picture 5">
            <a:extLst>
              <a:ext uri="{FF2B5EF4-FFF2-40B4-BE49-F238E27FC236}">
                <a16:creationId xmlns:a16="http://schemas.microsoft.com/office/drawing/2014/main" id="{A12AA361-863E-BBFA-D682-92DDB1D72584}"/>
              </a:ext>
            </a:extLst>
          </p:cNvPr>
          <p:cNvPicPr>
            <a:picLocks noChangeAspect="1"/>
          </p:cNvPicPr>
          <p:nvPr/>
        </p:nvPicPr>
        <p:blipFill>
          <a:blip r:embed="rId5"/>
          <a:stretch>
            <a:fillRect/>
          </a:stretch>
        </p:blipFill>
        <p:spPr>
          <a:xfrm>
            <a:off x="7247835" y="2304415"/>
            <a:ext cx="4944165" cy="4553585"/>
          </a:xfrm>
          <a:prstGeom prst="rect">
            <a:avLst/>
          </a:prstGeom>
          <a:noFill/>
          <a:ln>
            <a:noFill/>
          </a:ln>
        </p:spPr>
      </p:pic>
      <p:sp>
        <p:nvSpPr>
          <p:cNvPr id="10" name="Rectangle: Rounded Corners 9">
            <a:extLst>
              <a:ext uri="{FF2B5EF4-FFF2-40B4-BE49-F238E27FC236}">
                <a16:creationId xmlns:a16="http://schemas.microsoft.com/office/drawing/2014/main" id="{E4109598-81F0-A7D1-44BF-F50F31194F24}"/>
              </a:ext>
            </a:extLst>
          </p:cNvPr>
          <p:cNvSpPr/>
          <p:nvPr/>
        </p:nvSpPr>
        <p:spPr bwMode="auto">
          <a:xfrm>
            <a:off x="10352015" y="2432807"/>
            <a:ext cx="1057013" cy="461395"/>
          </a:xfrm>
          <a:prstGeom prst="roundRect">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9EEAF2-DD5E-A0F3-FE3D-B1818E7AE446}"/>
              </a:ext>
            </a:extLst>
          </p:cNvPr>
          <p:cNvSpPr/>
          <p:nvPr/>
        </p:nvSpPr>
        <p:spPr bwMode="auto">
          <a:xfrm>
            <a:off x="8423945" y="5110293"/>
            <a:ext cx="2011960" cy="461395"/>
          </a:xfrm>
          <a:prstGeom prst="roundRect">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355682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987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54D70-1986-5D2D-8C56-07423FA92FD8}"/>
              </a:ext>
            </a:extLst>
          </p:cNvPr>
          <p:cNvSpPr>
            <a:spLocks noGrp="1"/>
          </p:cNvSpPr>
          <p:nvPr>
            <p:ph type="title"/>
          </p:nvPr>
        </p:nvSpPr>
        <p:spPr/>
        <p:txBody>
          <a:bodyPr/>
          <a:lstStyle/>
          <a:p>
            <a:r>
              <a:rPr lang="en-IN" dirty="0"/>
              <a:t>Accelerator Overview</a:t>
            </a:r>
          </a:p>
        </p:txBody>
      </p:sp>
    </p:spTree>
    <p:extLst>
      <p:ext uri="{BB962C8B-B14F-4D97-AF65-F5344CB8AC3E}">
        <p14:creationId xmlns:p14="http://schemas.microsoft.com/office/powerpoint/2010/main" val="35961973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8180F5-37E2-1C37-33C0-3077770C6DDF}"/>
              </a:ext>
            </a:extLst>
          </p:cNvPr>
          <p:cNvSpPr>
            <a:spLocks noGrp="1"/>
          </p:cNvSpPr>
          <p:nvPr>
            <p:ph type="body" sz="quarter" idx="10"/>
          </p:nvPr>
        </p:nvSpPr>
        <p:spPr>
          <a:xfrm>
            <a:off x="480108" y="599092"/>
            <a:ext cx="3049673" cy="2215991"/>
          </a:xfrm>
        </p:spPr>
        <p:txBody>
          <a:bodyPr/>
          <a:lstStyle/>
          <a:p>
            <a:r>
              <a:rPr lang="en-US" dirty="0"/>
              <a:t>Key Challenges with Large Language Models (LLMs)</a:t>
            </a:r>
          </a:p>
        </p:txBody>
      </p:sp>
      <p:sp>
        <p:nvSpPr>
          <p:cNvPr id="16" name="Text Placeholder 15">
            <a:extLst>
              <a:ext uri="{FF2B5EF4-FFF2-40B4-BE49-F238E27FC236}">
                <a16:creationId xmlns:a16="http://schemas.microsoft.com/office/drawing/2014/main" id="{AC2A6FEB-6CAF-5BEB-F517-49D39B45CFA3}"/>
              </a:ext>
            </a:extLst>
          </p:cNvPr>
          <p:cNvSpPr>
            <a:spLocks noGrp="1"/>
          </p:cNvSpPr>
          <p:nvPr>
            <p:ph type="body" sz="quarter" idx="17"/>
          </p:nvPr>
        </p:nvSpPr>
        <p:spPr/>
        <p:txBody>
          <a:bodyPr/>
          <a:lstStyle/>
          <a:p>
            <a:endParaRPr lang="en-US" dirty="0"/>
          </a:p>
        </p:txBody>
      </p:sp>
      <p:sp>
        <p:nvSpPr>
          <p:cNvPr id="10" name="Text Placeholder 9">
            <a:extLst>
              <a:ext uri="{FF2B5EF4-FFF2-40B4-BE49-F238E27FC236}">
                <a16:creationId xmlns:a16="http://schemas.microsoft.com/office/drawing/2014/main" id="{B2F4EA6B-D329-C039-60E1-DD7026669BCC}"/>
              </a:ext>
            </a:extLst>
          </p:cNvPr>
          <p:cNvSpPr>
            <a:spLocks noGrp="1"/>
          </p:cNvSpPr>
          <p:nvPr>
            <p:ph type="body" sz="quarter" idx="11"/>
          </p:nvPr>
        </p:nvSpPr>
        <p:spPr/>
        <p:txBody>
          <a:bodyPr/>
          <a:lstStyle/>
          <a:p>
            <a:r>
              <a:rPr lang="en-US" dirty="0"/>
              <a:t>Dated Models/Information</a:t>
            </a:r>
          </a:p>
        </p:txBody>
      </p:sp>
      <p:sp>
        <p:nvSpPr>
          <p:cNvPr id="21" name="Text Placeholder 20">
            <a:extLst>
              <a:ext uri="{FF2B5EF4-FFF2-40B4-BE49-F238E27FC236}">
                <a16:creationId xmlns:a16="http://schemas.microsoft.com/office/drawing/2014/main" id="{D616463A-AC75-2701-5E3A-4A5A111FFD94}"/>
              </a:ext>
            </a:extLst>
          </p:cNvPr>
          <p:cNvSpPr>
            <a:spLocks noGrp="1"/>
          </p:cNvSpPr>
          <p:nvPr>
            <p:ph type="body" sz="quarter" idx="22"/>
          </p:nvPr>
        </p:nvSpPr>
        <p:spPr/>
        <p:txBody>
          <a:bodyPr/>
          <a:lstStyle/>
          <a:p>
            <a:endParaRPr lang="en-US"/>
          </a:p>
        </p:txBody>
      </p:sp>
      <p:sp>
        <p:nvSpPr>
          <p:cNvPr id="15" name="Text Placeholder 14">
            <a:extLst>
              <a:ext uri="{FF2B5EF4-FFF2-40B4-BE49-F238E27FC236}">
                <a16:creationId xmlns:a16="http://schemas.microsoft.com/office/drawing/2014/main" id="{ECCD9890-F7E7-5AAA-1962-A7E52E0ADE3F}"/>
              </a:ext>
            </a:extLst>
          </p:cNvPr>
          <p:cNvSpPr>
            <a:spLocks noGrp="1"/>
          </p:cNvSpPr>
          <p:nvPr>
            <p:ph type="body" sz="quarter" idx="16"/>
          </p:nvPr>
        </p:nvSpPr>
        <p:spPr/>
        <p:txBody>
          <a:bodyPr/>
          <a:lstStyle/>
          <a:p>
            <a:r>
              <a:rPr lang="en-US" dirty="0"/>
              <a:t>Inability to use Private Datasets</a:t>
            </a:r>
          </a:p>
        </p:txBody>
      </p:sp>
      <p:sp>
        <p:nvSpPr>
          <p:cNvPr id="20" name="Text Placeholder 19">
            <a:extLst>
              <a:ext uri="{FF2B5EF4-FFF2-40B4-BE49-F238E27FC236}">
                <a16:creationId xmlns:a16="http://schemas.microsoft.com/office/drawing/2014/main" id="{29011D0B-FD36-E020-8DBB-E8B5A5FB45F3}"/>
              </a:ext>
            </a:extLst>
          </p:cNvPr>
          <p:cNvSpPr>
            <a:spLocks noGrp="1"/>
          </p:cNvSpPr>
          <p:nvPr>
            <p:ph type="body" sz="quarter" idx="21"/>
          </p:nvPr>
        </p:nvSpPr>
        <p:spPr/>
        <p:txBody>
          <a:bodyPr/>
          <a:lstStyle/>
          <a:p>
            <a:endParaRPr lang="en-US"/>
          </a:p>
        </p:txBody>
      </p:sp>
      <p:sp>
        <p:nvSpPr>
          <p:cNvPr id="14" name="Text Placeholder 13">
            <a:extLst>
              <a:ext uri="{FF2B5EF4-FFF2-40B4-BE49-F238E27FC236}">
                <a16:creationId xmlns:a16="http://schemas.microsoft.com/office/drawing/2014/main" id="{15D629AC-0BFE-92DB-C259-0ECD7C1930D3}"/>
              </a:ext>
            </a:extLst>
          </p:cNvPr>
          <p:cNvSpPr>
            <a:spLocks noGrp="1"/>
          </p:cNvSpPr>
          <p:nvPr>
            <p:ph type="body" sz="quarter" idx="15"/>
          </p:nvPr>
        </p:nvSpPr>
        <p:spPr/>
        <p:txBody>
          <a:bodyPr/>
          <a:lstStyle/>
          <a:p>
            <a:r>
              <a:rPr lang="en-US" dirty="0"/>
              <a:t>Fabrications (aka Hallucinations)</a:t>
            </a:r>
          </a:p>
        </p:txBody>
      </p:sp>
      <p:sp>
        <p:nvSpPr>
          <p:cNvPr id="19" name="Text Placeholder 18">
            <a:extLst>
              <a:ext uri="{FF2B5EF4-FFF2-40B4-BE49-F238E27FC236}">
                <a16:creationId xmlns:a16="http://schemas.microsoft.com/office/drawing/2014/main" id="{C19B275B-ABD7-834C-5C54-675C08B58058}"/>
              </a:ext>
            </a:extLst>
          </p:cNvPr>
          <p:cNvSpPr>
            <a:spLocks noGrp="1"/>
          </p:cNvSpPr>
          <p:nvPr>
            <p:ph type="body" sz="quarter" idx="20"/>
          </p:nvPr>
        </p:nvSpPr>
        <p:spPr/>
        <p:txBody>
          <a:bodyPr/>
          <a:lstStyle/>
          <a:p>
            <a:endParaRPr lang="en-US"/>
          </a:p>
        </p:txBody>
      </p:sp>
      <p:sp>
        <p:nvSpPr>
          <p:cNvPr id="13" name="Text Placeholder 12">
            <a:extLst>
              <a:ext uri="{FF2B5EF4-FFF2-40B4-BE49-F238E27FC236}">
                <a16:creationId xmlns:a16="http://schemas.microsoft.com/office/drawing/2014/main" id="{9188D2BA-C5A3-43C6-344B-6117A1FFA0A5}"/>
              </a:ext>
            </a:extLst>
          </p:cNvPr>
          <p:cNvSpPr>
            <a:spLocks noGrp="1"/>
          </p:cNvSpPr>
          <p:nvPr>
            <p:ph type="body" sz="quarter" idx="14"/>
          </p:nvPr>
        </p:nvSpPr>
        <p:spPr/>
        <p:txBody>
          <a:bodyPr/>
          <a:lstStyle/>
          <a:p>
            <a:r>
              <a:rPr lang="en-US" dirty="0"/>
              <a:t>Lack of Citations/References</a:t>
            </a:r>
          </a:p>
        </p:txBody>
      </p:sp>
      <p:sp>
        <p:nvSpPr>
          <p:cNvPr id="18" name="Text Placeholder 17">
            <a:extLst>
              <a:ext uri="{FF2B5EF4-FFF2-40B4-BE49-F238E27FC236}">
                <a16:creationId xmlns:a16="http://schemas.microsoft.com/office/drawing/2014/main" id="{D743B876-9C20-AC82-F820-E1A2CD2C6F09}"/>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9ACFFBF6-DD37-5FCF-DA72-AF6A6813F66E}"/>
              </a:ext>
            </a:extLst>
          </p:cNvPr>
          <p:cNvSpPr>
            <a:spLocks noGrp="1"/>
          </p:cNvSpPr>
          <p:nvPr>
            <p:ph type="body" sz="quarter" idx="13"/>
          </p:nvPr>
        </p:nvSpPr>
        <p:spPr/>
        <p:txBody>
          <a:bodyPr/>
          <a:lstStyle/>
          <a:p>
            <a:r>
              <a:rPr lang="en-US" dirty="0"/>
              <a:t>Lack of transparency on “Thought Process”</a:t>
            </a:r>
          </a:p>
        </p:txBody>
      </p:sp>
    </p:spTree>
    <p:extLst>
      <p:ext uri="{BB962C8B-B14F-4D97-AF65-F5344CB8AC3E}">
        <p14:creationId xmlns:p14="http://schemas.microsoft.com/office/powerpoint/2010/main" val="15988843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9F8C-B5A6-6DDD-947A-C101D8EF1CA3}"/>
              </a:ext>
            </a:extLst>
          </p:cNvPr>
          <p:cNvSpPr>
            <a:spLocks noGrp="1"/>
          </p:cNvSpPr>
          <p:nvPr>
            <p:ph type="title"/>
          </p:nvPr>
        </p:nvSpPr>
        <p:spPr/>
        <p:txBody>
          <a:bodyPr/>
          <a:lstStyle/>
          <a:p>
            <a:r>
              <a:rPr lang="en-US" dirty="0"/>
              <a:t>Information Assistant powered by Azure OpenAI</a:t>
            </a:r>
          </a:p>
        </p:txBody>
      </p:sp>
      <p:sp>
        <p:nvSpPr>
          <p:cNvPr id="3" name="Text Placeholder 2">
            <a:extLst>
              <a:ext uri="{FF2B5EF4-FFF2-40B4-BE49-F238E27FC236}">
                <a16:creationId xmlns:a16="http://schemas.microsoft.com/office/drawing/2014/main" id="{12F07B71-BB68-974B-2D31-310577B31BDF}"/>
              </a:ext>
            </a:extLst>
          </p:cNvPr>
          <p:cNvSpPr>
            <a:spLocks noGrp="1"/>
          </p:cNvSpPr>
          <p:nvPr>
            <p:ph type="body" sz="quarter" idx="4294967295"/>
          </p:nvPr>
        </p:nvSpPr>
        <p:spPr>
          <a:xfrm>
            <a:off x="588263" y="1798638"/>
            <a:ext cx="11391215" cy="1293812"/>
          </a:xfrm>
        </p:spPr>
        <p:txBody>
          <a:bodyPr/>
          <a:lstStyle/>
          <a:p>
            <a:pPr marL="0" indent="0">
              <a:buNone/>
            </a:pPr>
            <a:r>
              <a:rPr lang="en-US" dirty="0">
                <a:effectLst/>
                <a:latin typeface="Segoe UI"/>
                <a:ea typeface="Calibri"/>
                <a:cs typeface="Segoe UI"/>
              </a:rPr>
              <a:t>Create an “assistant” that will enable users to “</a:t>
            </a:r>
            <a:r>
              <a:rPr lang="en-US" u="sng" dirty="0">
                <a:effectLst/>
                <a:latin typeface="Segoe UI"/>
                <a:ea typeface="Calibri"/>
                <a:cs typeface="Segoe UI"/>
              </a:rPr>
              <a:t>Have a conversation with their </a:t>
            </a:r>
            <a:r>
              <a:rPr lang="en-US" i="1" u="sng" dirty="0">
                <a:effectLst/>
                <a:latin typeface="Segoe UI"/>
                <a:ea typeface="Calibri"/>
                <a:cs typeface="Segoe UI"/>
              </a:rPr>
              <a:t>private</a:t>
            </a:r>
            <a:r>
              <a:rPr lang="en-US" u="sng" dirty="0">
                <a:effectLst/>
                <a:latin typeface="Segoe UI"/>
                <a:ea typeface="Calibri"/>
                <a:cs typeface="Segoe UI"/>
              </a:rPr>
              <a:t>/</a:t>
            </a:r>
            <a:r>
              <a:rPr lang="en-US" i="1" u="sng" dirty="0">
                <a:effectLst/>
                <a:latin typeface="Segoe UI"/>
                <a:ea typeface="Calibri"/>
                <a:cs typeface="Segoe UI"/>
              </a:rPr>
              <a:t>domain specific </a:t>
            </a:r>
            <a:r>
              <a:rPr lang="en-US" u="sng" dirty="0">
                <a:effectLst/>
                <a:latin typeface="Segoe UI"/>
                <a:ea typeface="Calibri"/>
                <a:cs typeface="Segoe UI"/>
              </a:rPr>
              <a:t>data</a:t>
            </a:r>
            <a:r>
              <a:rPr lang="en-US" dirty="0">
                <a:effectLst/>
                <a:latin typeface="Segoe UI"/>
                <a:ea typeface="Calibri"/>
                <a:cs typeface="Segoe UI"/>
              </a:rPr>
              <a:t>” by leveraging the power of a </a:t>
            </a:r>
            <a:r>
              <a:rPr lang="en-US" dirty="0">
                <a:latin typeface="Segoe UI"/>
                <a:ea typeface="Calibri"/>
                <a:cs typeface="Segoe UI"/>
              </a:rPr>
              <a:t>large </a:t>
            </a:r>
            <a:r>
              <a:rPr lang="en-US" dirty="0">
                <a:effectLst/>
                <a:latin typeface="Segoe UI"/>
                <a:ea typeface="Calibri"/>
                <a:cs typeface="Segoe UI"/>
              </a:rPr>
              <a:t>language model </a:t>
            </a:r>
            <a:r>
              <a:rPr lang="en-US" i="1" dirty="0">
                <a:effectLst/>
                <a:latin typeface="Segoe UI"/>
                <a:ea typeface="Calibri"/>
                <a:cs typeface="Segoe UI"/>
              </a:rPr>
              <a:t>where the responses are:</a:t>
            </a:r>
          </a:p>
        </p:txBody>
      </p:sp>
      <p:sp>
        <p:nvSpPr>
          <p:cNvPr id="5" name="TextBox 4">
            <a:extLst>
              <a:ext uri="{FF2B5EF4-FFF2-40B4-BE49-F238E27FC236}">
                <a16:creationId xmlns:a16="http://schemas.microsoft.com/office/drawing/2014/main" id="{593CC2A1-D366-A159-B25E-82333FEABF9E}"/>
              </a:ext>
            </a:extLst>
          </p:cNvPr>
          <p:cNvSpPr txBox="1"/>
          <p:nvPr/>
        </p:nvSpPr>
        <p:spPr>
          <a:xfrm>
            <a:off x="1094902" y="3600666"/>
            <a:ext cx="11179958" cy="2215991"/>
          </a:xfrm>
          <a:prstGeom prst="rect">
            <a:avLst/>
          </a:prstGeom>
          <a:noFill/>
        </p:spPr>
        <p:txBody>
          <a:bodyPr wrap="square" lIns="0" tIns="0" rIns="0" bIns="0" rtlCol="0">
            <a:spAutoFit/>
          </a:bodyPr>
          <a:lstStyle/>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Current - Responses can be based on the latest “up to date” information</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Relevant – The responses must leverage their own </a:t>
            </a:r>
            <a:r>
              <a:rPr lang="en-US" sz="2400" b="0" i="1" dirty="0">
                <a:effectLst/>
                <a:latin typeface="Calibri" panose="020F0502020204030204" pitchFamily="34" charset="0"/>
              </a:rPr>
              <a:t>private</a:t>
            </a:r>
            <a:r>
              <a:rPr lang="en-US" sz="2400" b="0" i="0" dirty="0">
                <a:effectLst/>
                <a:latin typeface="Calibri" panose="020F0502020204030204" pitchFamily="34" charset="0"/>
              </a:rPr>
              <a:t>/</a:t>
            </a:r>
            <a:r>
              <a:rPr lang="en-US" sz="2400" b="0" i="1" dirty="0">
                <a:effectLst/>
                <a:latin typeface="Calibri" panose="020F0502020204030204" pitchFamily="34" charset="0"/>
              </a:rPr>
              <a:t>domain specific data</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Controlled -  Provide the ability to adjust the response from precise to creative</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Referenced – Respond using references/citations</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Personalized - Respond with your role/persona in mind</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Explainable  - Providing details on the “thought process” that was used</a:t>
            </a:r>
            <a:endParaRPr lang="en-US" sz="3200" b="0" i="0" dirty="0">
              <a:effectLst/>
              <a:latin typeface="Calibri" panose="020F0502020204030204" pitchFamily="34" charset="0"/>
            </a:endParaRPr>
          </a:p>
        </p:txBody>
      </p:sp>
    </p:spTree>
    <p:extLst>
      <p:ext uri="{BB962C8B-B14F-4D97-AF65-F5344CB8AC3E}">
        <p14:creationId xmlns:p14="http://schemas.microsoft.com/office/powerpoint/2010/main" val="6113544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CBA256F-D698-9C87-E976-E9F52818E219}"/>
              </a:ext>
            </a:extLst>
          </p:cNvPr>
          <p:cNvSpPr>
            <a:spLocks noGrp="1"/>
          </p:cNvSpPr>
          <p:nvPr>
            <p:ph type="title"/>
          </p:nvPr>
        </p:nvSpPr>
        <p:spPr/>
        <p:txBody>
          <a:bodyPr/>
          <a:lstStyle/>
          <a:p>
            <a:r>
              <a:rPr lang="en-US" dirty="0"/>
              <a:t>What’s “in the box”?</a:t>
            </a:r>
          </a:p>
        </p:txBody>
      </p:sp>
      <p:sp>
        <p:nvSpPr>
          <p:cNvPr id="17" name="Text Placeholder 16">
            <a:extLst>
              <a:ext uri="{FF2B5EF4-FFF2-40B4-BE49-F238E27FC236}">
                <a16:creationId xmlns:a16="http://schemas.microsoft.com/office/drawing/2014/main" id="{63BEC132-BE15-40EC-FAFA-95053B55F04B}"/>
              </a:ext>
            </a:extLst>
          </p:cNvPr>
          <p:cNvSpPr>
            <a:spLocks noGrp="1"/>
          </p:cNvSpPr>
          <p:nvPr>
            <p:ph type="body" sz="quarter" idx="15"/>
          </p:nvPr>
        </p:nvSpPr>
        <p:spPr>
          <a:xfrm>
            <a:off x="588262" y="2142129"/>
            <a:ext cx="5935001" cy="269601"/>
          </a:xfrm>
        </p:spPr>
        <p:txBody>
          <a:bodyPr/>
          <a:lstStyle/>
          <a:p>
            <a:r>
              <a:rPr lang="en-US" sz="2400" dirty="0"/>
              <a:t>All source code for the Accelerator</a:t>
            </a:r>
          </a:p>
        </p:txBody>
      </p:sp>
      <p:sp>
        <p:nvSpPr>
          <p:cNvPr id="18" name="Text Placeholder 17">
            <a:extLst>
              <a:ext uri="{FF2B5EF4-FFF2-40B4-BE49-F238E27FC236}">
                <a16:creationId xmlns:a16="http://schemas.microsoft.com/office/drawing/2014/main" id="{661502E0-5ABF-B54A-E817-0EE02CCC0215}"/>
              </a:ext>
            </a:extLst>
          </p:cNvPr>
          <p:cNvSpPr>
            <a:spLocks noGrp="1"/>
          </p:cNvSpPr>
          <p:nvPr>
            <p:ph type="body" sz="quarter" idx="16"/>
          </p:nvPr>
        </p:nvSpPr>
        <p:spPr>
          <a:xfrm>
            <a:off x="588262" y="2819325"/>
            <a:ext cx="5935001" cy="269601"/>
          </a:xfrm>
        </p:spPr>
        <p:txBody>
          <a:bodyPr/>
          <a:lstStyle/>
          <a:p>
            <a:r>
              <a:rPr lang="en-US" sz="2400" dirty="0"/>
              <a:t>Deployment Scripts and Instructions</a:t>
            </a:r>
          </a:p>
        </p:txBody>
      </p:sp>
      <p:sp>
        <p:nvSpPr>
          <p:cNvPr id="20" name="Text Placeholder 19">
            <a:extLst>
              <a:ext uri="{FF2B5EF4-FFF2-40B4-BE49-F238E27FC236}">
                <a16:creationId xmlns:a16="http://schemas.microsoft.com/office/drawing/2014/main" id="{FD9B26C6-00E0-3893-A609-957F7CF35929}"/>
              </a:ext>
            </a:extLst>
          </p:cNvPr>
          <p:cNvSpPr>
            <a:spLocks noGrp="1"/>
          </p:cNvSpPr>
          <p:nvPr>
            <p:ph type="body" sz="quarter" idx="18"/>
          </p:nvPr>
        </p:nvSpPr>
        <p:spPr>
          <a:xfrm>
            <a:off x="588262" y="3496521"/>
            <a:ext cx="5935001" cy="269601"/>
          </a:xfrm>
        </p:spPr>
        <p:txBody>
          <a:bodyPr/>
          <a:lstStyle/>
          <a:p>
            <a:r>
              <a:rPr lang="en-US" sz="2400" dirty="0"/>
              <a:t>Sizing Estimates and Tools</a:t>
            </a:r>
          </a:p>
        </p:txBody>
      </p:sp>
      <p:pic>
        <p:nvPicPr>
          <p:cNvPr id="25" name="Picture Placeholder 24" descr="Several boxes in a box&#10;&#10;Description automatically generated with medium confidence">
            <a:extLst>
              <a:ext uri="{FF2B5EF4-FFF2-40B4-BE49-F238E27FC236}">
                <a16:creationId xmlns:a16="http://schemas.microsoft.com/office/drawing/2014/main" id="{4714BE7D-FBB1-A0A1-F2C5-0725B6E1317A}"/>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p:pic>
      <p:sp>
        <p:nvSpPr>
          <p:cNvPr id="26" name="Text Placeholder 19">
            <a:extLst>
              <a:ext uri="{FF2B5EF4-FFF2-40B4-BE49-F238E27FC236}">
                <a16:creationId xmlns:a16="http://schemas.microsoft.com/office/drawing/2014/main" id="{6D9609E3-527B-BA2E-F5CA-00DDF4C1ACCC}"/>
              </a:ext>
            </a:extLst>
          </p:cNvPr>
          <p:cNvSpPr txBox="1">
            <a:spLocks/>
          </p:cNvSpPr>
          <p:nvPr/>
        </p:nvSpPr>
        <p:spPr>
          <a:xfrm>
            <a:off x="588262" y="4173717"/>
            <a:ext cx="5935001" cy="269601"/>
          </a:xfrm>
          <a:prstGeom prst="rect">
            <a:avLst/>
          </a:prstGeom>
          <a:noFill/>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Architecture Documentation</a:t>
            </a:r>
          </a:p>
        </p:txBody>
      </p:sp>
      <p:sp>
        <p:nvSpPr>
          <p:cNvPr id="27" name="Text Placeholder 19">
            <a:extLst>
              <a:ext uri="{FF2B5EF4-FFF2-40B4-BE49-F238E27FC236}">
                <a16:creationId xmlns:a16="http://schemas.microsoft.com/office/drawing/2014/main" id="{20DF1FDD-5FA7-15CD-0E29-42F5E15DD8C4}"/>
              </a:ext>
            </a:extLst>
          </p:cNvPr>
          <p:cNvSpPr txBox="1">
            <a:spLocks/>
          </p:cNvSpPr>
          <p:nvPr/>
        </p:nvSpPr>
        <p:spPr>
          <a:xfrm>
            <a:off x="588262" y="4850913"/>
            <a:ext cx="5935001" cy="269601"/>
          </a:xfrm>
          <a:prstGeom prst="rect">
            <a:avLst/>
          </a:prstGeom>
          <a:noFill/>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gradFill>
                  <a:gsLst>
                    <a:gs pos="100000">
                      <a:schemeClr val="tx2">
                        <a:lumMod val="60000"/>
                        <a:lumOff val="40000"/>
                      </a:schemeClr>
                    </a:gs>
                    <a:gs pos="0">
                      <a:schemeClr val="tx2"/>
                    </a:gs>
                  </a:gsLst>
                  <a:lin ang="0" scaled="0"/>
                </a:gradFill>
                <a:effectLst/>
                <a:uLnTx/>
                <a:uFillTx/>
                <a:latin typeface="+mj-lt"/>
                <a:ea typeface="Segoe UI" pitchFamily="34" charset="0"/>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Private collaborative community</a:t>
            </a:r>
          </a:p>
        </p:txBody>
      </p:sp>
    </p:spTree>
    <p:extLst>
      <p:ext uri="{BB962C8B-B14F-4D97-AF65-F5344CB8AC3E}">
        <p14:creationId xmlns:p14="http://schemas.microsoft.com/office/powerpoint/2010/main" val="4020169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54D70-1986-5D2D-8C56-07423FA92FD8}"/>
              </a:ext>
            </a:extLst>
          </p:cNvPr>
          <p:cNvSpPr>
            <a:spLocks noGrp="1"/>
          </p:cNvSpPr>
          <p:nvPr>
            <p:ph type="title"/>
          </p:nvPr>
        </p:nvSpPr>
        <p:spPr/>
        <p:txBody>
          <a:bodyPr/>
          <a:lstStyle/>
          <a:p>
            <a:r>
              <a:rPr lang="en-IN" dirty="0"/>
              <a:t>Architecture</a:t>
            </a:r>
          </a:p>
        </p:txBody>
      </p:sp>
    </p:spTree>
    <p:extLst>
      <p:ext uri="{BB962C8B-B14F-4D97-AF65-F5344CB8AC3E}">
        <p14:creationId xmlns:p14="http://schemas.microsoft.com/office/powerpoint/2010/main" val="251504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High Level Architecture</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Tree>
    <p:extLst>
      <p:ext uri="{BB962C8B-B14F-4D97-AF65-F5344CB8AC3E}">
        <p14:creationId xmlns:p14="http://schemas.microsoft.com/office/powerpoint/2010/main" val="32427624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dirty="0"/>
              <a:t>High Level Architecture</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3"/>
          <a:stretch>
            <a:fillRect/>
          </a:stretch>
        </p:blipFill>
        <p:spPr>
          <a:xfrm>
            <a:off x="588263" y="1145246"/>
            <a:ext cx="9956274" cy="5460350"/>
          </a:xfrm>
          <a:prstGeom prst="rect">
            <a:avLst/>
          </a:prstGeom>
        </p:spPr>
      </p:pic>
      <p:sp>
        <p:nvSpPr>
          <p:cNvPr id="4" name="Rectangle: Rounded Corners 3">
            <a:extLst>
              <a:ext uri="{FF2B5EF4-FFF2-40B4-BE49-F238E27FC236}">
                <a16:creationId xmlns:a16="http://schemas.microsoft.com/office/drawing/2014/main" id="{AC03D59D-1C8C-D611-A8DB-F33366F507C5}"/>
              </a:ext>
            </a:extLst>
          </p:cNvPr>
          <p:cNvSpPr/>
          <p:nvPr/>
        </p:nvSpPr>
        <p:spPr bwMode="auto">
          <a:xfrm>
            <a:off x="5746459" y="1011198"/>
            <a:ext cx="2801923" cy="4424868"/>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509457"/>
      </p:ext>
    </p:extLst>
  </p:cSld>
  <p:clrMapOvr>
    <a:masterClrMapping/>
  </p:clrMapOvr>
  <p:transition>
    <p:fade/>
  </p:transition>
</p:sld>
</file>

<file path=ppt/theme/theme1.xml><?xml version="1.0" encoding="utf-8"?>
<a:theme xmlns:a="http://schemas.openxmlformats.org/drawingml/2006/main" name="IPS New">
  <a:themeElements>
    <a:clrScheme name="IPS Brand Color">
      <a:dk1>
        <a:srgbClr val="000000"/>
      </a:dk1>
      <a:lt1>
        <a:srgbClr val="FFFFFF"/>
      </a:lt1>
      <a:dk2>
        <a:srgbClr val="2A446F"/>
      </a:dk2>
      <a:lt2>
        <a:srgbClr val="D9D9D6"/>
      </a:lt2>
      <a:accent1>
        <a:srgbClr val="0078D4"/>
      </a:accent1>
      <a:accent2>
        <a:srgbClr val="2A446F"/>
      </a:accent2>
      <a:accent3>
        <a:srgbClr val="49C5B1"/>
      </a:accent3>
      <a:accent4>
        <a:srgbClr val="FFB900"/>
      </a:accent4>
      <a:accent5>
        <a:srgbClr val="FF5C39"/>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PS New" id="{4EB5C47F-3DB3-48A5-94F6-D61450CF9D22}" vid="{E1F90190-1B4A-4B19-82C0-BA5BED2AC0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3760</Words>
  <Application>Microsoft Office PowerPoint</Application>
  <PresentationFormat>Widescreen</PresentationFormat>
  <Paragraphs>283</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Courier New</vt:lpstr>
      <vt:lpstr>Segoe UI</vt:lpstr>
      <vt:lpstr>Segoe UI Semibold</vt:lpstr>
      <vt:lpstr>Wingdings</vt:lpstr>
      <vt:lpstr>IPS New</vt:lpstr>
      <vt:lpstr>Industry Accelerator: Information Assistant Adoption Workshop</vt:lpstr>
      <vt:lpstr>Agenda</vt:lpstr>
      <vt:lpstr>Accelerator Overview</vt:lpstr>
      <vt:lpstr>PowerPoint Presentation</vt:lpstr>
      <vt:lpstr>Information Assistant powered by Azure OpenAI</vt:lpstr>
      <vt:lpstr>What’s “in the box”?</vt:lpstr>
      <vt:lpstr>Architecture</vt:lpstr>
      <vt:lpstr>High Level Architecture</vt:lpstr>
      <vt:lpstr>High Level Architecture</vt:lpstr>
      <vt:lpstr>High Level Architecture</vt:lpstr>
      <vt:lpstr>Data Flow: Uploading Private Data</vt:lpstr>
      <vt:lpstr>Data Flow: Uploading Private Data</vt:lpstr>
      <vt:lpstr>Data Flow: Uploading Private Data</vt:lpstr>
      <vt:lpstr>Data Flow: Querying Private Data</vt:lpstr>
      <vt:lpstr>Data Flow: Querying Private Data</vt:lpstr>
      <vt:lpstr>Data Flow: Querying Private Data</vt:lpstr>
      <vt:lpstr>Data Flow: Querying Private Data</vt:lpstr>
      <vt:lpstr>Contributing to the Accelerator community</vt:lpstr>
      <vt:lpstr>Getting around the GitHub repo</vt:lpstr>
      <vt:lpstr>Navigating the documentation</vt:lpstr>
      <vt:lpstr>Contributing to the accelerator</vt:lpstr>
      <vt:lpstr>Accelerator Deployment Requirements</vt:lpstr>
      <vt:lpstr>Azure Environment Requirements    </vt:lpstr>
      <vt:lpstr>Deployment Requirements &amp; Skillsets    </vt:lpstr>
      <vt:lpstr>Deploying the Accelerator</vt:lpstr>
      <vt:lpstr>Deployment overview &amp; helpful hints</vt:lpstr>
      <vt:lpstr>Deployment overview &amp; helpful hints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2023-08-24T19:22:11Z</dcterms:created>
  <dcterms:modified xsi:type="dcterms:W3CDTF">2023-08-24T19:22:24Z</dcterms:modified>
</cp:coreProperties>
</file>